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6" r:id="rId5"/>
    <p:sldId id="309" r:id="rId6"/>
    <p:sldId id="258" r:id="rId7"/>
    <p:sldId id="298" r:id="rId8"/>
    <p:sldId id="326" r:id="rId9"/>
    <p:sldId id="330" r:id="rId10"/>
    <p:sldId id="332" r:id="rId11"/>
    <p:sldId id="262" r:id="rId12"/>
    <p:sldId id="333" r:id="rId13"/>
    <p:sldId id="263" r:id="rId14"/>
    <p:sldId id="327" r:id="rId15"/>
    <p:sldId id="324" r:id="rId16"/>
    <p:sldId id="266" r:id="rId17"/>
    <p:sldId id="299" r:id="rId18"/>
    <p:sldId id="302" r:id="rId19"/>
    <p:sldId id="319" r:id="rId20"/>
    <p:sldId id="320" r:id="rId21"/>
    <p:sldId id="334" r:id="rId22"/>
    <p:sldId id="335" r:id="rId23"/>
    <p:sldId id="336" r:id="rId24"/>
    <p:sldId id="337" r:id="rId25"/>
    <p:sldId id="322" r:id="rId26"/>
    <p:sldId id="300" r:id="rId27"/>
    <p:sldId id="318" r:id="rId28"/>
    <p:sldId id="313" r:id="rId29"/>
    <p:sldId id="314" r:id="rId30"/>
    <p:sldId id="315" r:id="rId31"/>
    <p:sldId id="316" r:id="rId32"/>
    <p:sldId id="317" r:id="rId33"/>
    <p:sldId id="323" r:id="rId34"/>
    <p:sldId id="297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sem Título" id="{6A51E38E-FB07-4CBE-9243-E992A2D9C812}">
          <p14:sldIdLst>
            <p14:sldId id="296"/>
            <p14:sldId id="309"/>
            <p14:sldId id="258"/>
            <p14:sldId id="298"/>
            <p14:sldId id="326"/>
            <p14:sldId id="330"/>
            <p14:sldId id="332"/>
            <p14:sldId id="262"/>
            <p14:sldId id="333"/>
            <p14:sldId id="263"/>
            <p14:sldId id="327"/>
            <p14:sldId id="324"/>
            <p14:sldId id="266"/>
            <p14:sldId id="299"/>
            <p14:sldId id="302"/>
            <p14:sldId id="319"/>
            <p14:sldId id="320"/>
            <p14:sldId id="334"/>
            <p14:sldId id="335"/>
            <p14:sldId id="336"/>
            <p14:sldId id="337"/>
            <p14:sldId id="322"/>
            <p14:sldId id="300"/>
            <p14:sldId id="318"/>
            <p14:sldId id="313"/>
            <p14:sldId id="314"/>
            <p14:sldId id="315"/>
            <p14:sldId id="316"/>
            <p14:sldId id="317"/>
            <p14:sldId id="323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24D"/>
    <a:srgbClr val="FDB92E"/>
    <a:srgbClr val="F3A10D"/>
    <a:srgbClr val="F47D35"/>
    <a:srgbClr val="F9A241"/>
    <a:srgbClr val="E8E9EA"/>
    <a:srgbClr val="92C84B"/>
    <a:srgbClr val="8FC74B"/>
    <a:srgbClr val="F79834"/>
    <a:srgbClr val="F7C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A4E96-1ABD-9F02-2AF2-EBAD0FBE964C}" v="1" dt="2024-03-11T18:11:08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ndro Ribeiro - Francal Feiras" userId="S::leandro.ribeiro@francal.com.br::e18aa4be-0741-4d91-b352-ea14cef4de39" providerId="AD" clId="Web-{6C70028D-0D01-7CBE-0A24-6A409E672796}"/>
    <pc:docChg chg="modSld">
      <pc:chgData name="Leandro Ribeiro - Francal Feiras" userId="S::leandro.ribeiro@francal.com.br::e18aa4be-0741-4d91-b352-ea14cef4de39" providerId="AD" clId="Web-{6C70028D-0D01-7CBE-0A24-6A409E672796}" dt="2024-01-29T15:18:00.645" v="11" actId="14100"/>
      <pc:docMkLst>
        <pc:docMk/>
      </pc:docMkLst>
      <pc:sldChg chg="modSp">
        <pc:chgData name="Leandro Ribeiro - Francal Feiras" userId="S::leandro.ribeiro@francal.com.br::e18aa4be-0741-4d91-b352-ea14cef4de39" providerId="AD" clId="Web-{6C70028D-0D01-7CBE-0A24-6A409E672796}" dt="2024-01-29T15:18:00.645" v="11" actId="14100"/>
        <pc:sldMkLst>
          <pc:docMk/>
          <pc:sldMk cId="769895618" sldId="263"/>
        </pc:sldMkLst>
        <pc:spChg chg="mod">
          <ac:chgData name="Leandro Ribeiro - Francal Feiras" userId="S::leandro.ribeiro@francal.com.br::e18aa4be-0741-4d91-b352-ea14cef4de39" providerId="AD" clId="Web-{6C70028D-0D01-7CBE-0A24-6A409E672796}" dt="2024-01-29T15:17:54.442" v="10" actId="14100"/>
          <ac:spMkLst>
            <pc:docMk/>
            <pc:sldMk cId="769895618" sldId="263"/>
            <ac:spMk id="2" creationId="{691789EF-D1F0-CCCB-E0F4-62AD7AB4A0C5}"/>
          </ac:spMkLst>
        </pc:spChg>
        <pc:spChg chg="mod">
          <ac:chgData name="Leandro Ribeiro - Francal Feiras" userId="S::leandro.ribeiro@francal.com.br::e18aa4be-0741-4d91-b352-ea14cef4de39" providerId="AD" clId="Web-{6C70028D-0D01-7CBE-0A24-6A409E672796}" dt="2024-01-29T15:18:00.645" v="11" actId="14100"/>
          <ac:spMkLst>
            <pc:docMk/>
            <pc:sldMk cId="769895618" sldId="263"/>
            <ac:spMk id="5" creationId="{E19E6334-CD25-6E5A-68F6-ACED0A9AA386}"/>
          </ac:spMkLst>
        </pc:spChg>
      </pc:sldChg>
      <pc:sldChg chg="modSp">
        <pc:chgData name="Leandro Ribeiro - Francal Feiras" userId="S::leandro.ribeiro@francal.com.br::e18aa4be-0741-4d91-b352-ea14cef4de39" providerId="AD" clId="Web-{6C70028D-0D01-7CBE-0A24-6A409E672796}" dt="2024-01-29T15:16:56.471" v="9" actId="20577"/>
        <pc:sldMkLst>
          <pc:docMk/>
          <pc:sldMk cId="1729624905" sldId="297"/>
        </pc:sldMkLst>
        <pc:spChg chg="mod">
          <ac:chgData name="Leandro Ribeiro - Francal Feiras" userId="S::leandro.ribeiro@francal.com.br::e18aa4be-0741-4d91-b352-ea14cef4de39" providerId="AD" clId="Web-{6C70028D-0D01-7CBE-0A24-6A409E672796}" dt="2024-01-29T15:16:56.471" v="9" actId="20577"/>
          <ac:spMkLst>
            <pc:docMk/>
            <pc:sldMk cId="1729624905" sldId="297"/>
            <ac:spMk id="4" creationId="{8467F711-0CBF-2058-3734-A3E1B28FBA9A}"/>
          </ac:spMkLst>
        </pc:spChg>
      </pc:sldChg>
    </pc:docChg>
  </pc:docChgLst>
  <pc:docChgLst>
    <pc:chgData name="Ariana Gonçalves - Francal Feira" userId="S::ariana.goncalves@francal.com.br::c22bc9c2-383b-47fb-baba-3e2f0eddc466" providerId="AD" clId="Web-{33320285-6312-F4E6-A6BB-CB7D601D7C61}"/>
    <pc:docChg chg="modSld">
      <pc:chgData name="Ariana Gonçalves - Francal Feira" userId="S::ariana.goncalves@francal.com.br::c22bc9c2-383b-47fb-baba-3e2f0eddc466" providerId="AD" clId="Web-{33320285-6312-F4E6-A6BB-CB7D601D7C61}" dt="2024-01-30T14:47:49.299" v="41" actId="20577"/>
      <pc:docMkLst>
        <pc:docMk/>
      </pc:docMkLst>
      <pc:sldChg chg="delSp modSp">
        <pc:chgData name="Ariana Gonçalves - Francal Feira" userId="S::ariana.goncalves@francal.com.br::c22bc9c2-383b-47fb-baba-3e2f0eddc466" providerId="AD" clId="Web-{33320285-6312-F4E6-A6BB-CB7D601D7C61}" dt="2024-01-30T14:44:17.513" v="5"/>
        <pc:sldMkLst>
          <pc:docMk/>
          <pc:sldMk cId="2560872526" sldId="302"/>
        </pc:sldMkLst>
        <pc:spChg chg="del mod">
          <ac:chgData name="Ariana Gonçalves - Francal Feira" userId="S::ariana.goncalves@francal.com.br::c22bc9c2-383b-47fb-baba-3e2f0eddc466" providerId="AD" clId="Web-{33320285-6312-F4E6-A6BB-CB7D601D7C61}" dt="2024-01-30T14:44:15.247" v="4"/>
          <ac:spMkLst>
            <pc:docMk/>
            <pc:sldMk cId="2560872526" sldId="302"/>
            <ac:spMk id="6" creationId="{534904FD-C91B-E539-60AD-E91CFF43B74B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11.075" v="2"/>
          <ac:spMkLst>
            <pc:docMk/>
            <pc:sldMk cId="2560872526" sldId="302"/>
            <ac:spMk id="8" creationId="{3ACDF187-74E1-AA37-97E8-B2B4364A488A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17.513" v="5"/>
          <ac:spMkLst>
            <pc:docMk/>
            <pc:sldMk cId="2560872526" sldId="302"/>
            <ac:spMk id="12" creationId="{4D0847E3-BA20-8DA9-18E7-6ED30D855058}"/>
          </ac:spMkLst>
        </pc:spChg>
        <pc:spChg chg="del mod">
          <ac:chgData name="Ariana Gonçalves - Francal Feira" userId="S::ariana.goncalves@francal.com.br::c22bc9c2-383b-47fb-baba-3e2f0eddc466" providerId="AD" clId="Web-{33320285-6312-F4E6-A6BB-CB7D601D7C61}" dt="2024-01-30T14:44:05.825" v="1"/>
          <ac:spMkLst>
            <pc:docMk/>
            <pc:sldMk cId="2560872526" sldId="302"/>
            <ac:spMk id="18" creationId="{7F6894DE-F965-06AE-1335-AF4CD188649D}"/>
          </ac:spMkLst>
        </pc:spChg>
      </pc:sldChg>
      <pc:sldChg chg="delSp">
        <pc:chgData name="Ariana Gonçalves - Francal Feira" userId="S::ariana.goncalves@francal.com.br::c22bc9c2-383b-47fb-baba-3e2f0eddc466" providerId="AD" clId="Web-{33320285-6312-F4E6-A6BB-CB7D601D7C61}" dt="2024-01-30T14:46:52.438" v="25"/>
        <pc:sldMkLst>
          <pc:docMk/>
          <pc:sldMk cId="1619054387" sldId="313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6:52.438" v="25"/>
          <ac:spMkLst>
            <pc:docMk/>
            <pc:sldMk cId="1619054387" sldId="313"/>
            <ac:spMk id="11" creationId="{5BE4F3CC-AF85-4E60-C8F2-F65123817471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6:49.798" v="24"/>
          <ac:spMkLst>
            <pc:docMk/>
            <pc:sldMk cId="1619054387" sldId="313"/>
            <ac:spMk id="18" creationId="{7F6894DE-F965-06AE-1335-AF4CD188649D}"/>
          </ac:spMkLst>
        </pc:spChg>
      </pc:sldChg>
      <pc:sldChg chg="delSp">
        <pc:chgData name="Ariana Gonçalves - Francal Feira" userId="S::ariana.goncalves@francal.com.br::c22bc9c2-383b-47fb-baba-3e2f0eddc466" providerId="AD" clId="Web-{33320285-6312-F4E6-A6BB-CB7D601D7C61}" dt="2024-01-30T14:47:05.079" v="27"/>
        <pc:sldMkLst>
          <pc:docMk/>
          <pc:sldMk cId="2871164621" sldId="314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7:01.798" v="26"/>
          <ac:spMkLst>
            <pc:docMk/>
            <pc:sldMk cId="2871164621" sldId="314"/>
            <ac:spMk id="11" creationId="{5BE4F3CC-AF85-4E60-C8F2-F65123817471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7:05.079" v="27"/>
          <ac:spMkLst>
            <pc:docMk/>
            <pc:sldMk cId="2871164621" sldId="314"/>
            <ac:spMk id="18" creationId="{7F6894DE-F965-06AE-1335-AF4CD188649D}"/>
          </ac:spMkLst>
        </pc:spChg>
      </pc:sldChg>
      <pc:sldChg chg="delSp modSp">
        <pc:chgData name="Ariana Gonçalves - Francal Feira" userId="S::ariana.goncalves@francal.com.br::c22bc9c2-383b-47fb-baba-3e2f0eddc466" providerId="AD" clId="Web-{33320285-6312-F4E6-A6BB-CB7D601D7C61}" dt="2024-01-30T14:47:13.376" v="30"/>
        <pc:sldMkLst>
          <pc:docMk/>
          <pc:sldMk cId="3709848492" sldId="315"/>
        </pc:sldMkLst>
        <pc:spChg chg="del mod">
          <ac:chgData name="Ariana Gonçalves - Francal Feira" userId="S::ariana.goncalves@francal.com.br::c22bc9c2-383b-47fb-baba-3e2f0eddc466" providerId="AD" clId="Web-{33320285-6312-F4E6-A6BB-CB7D601D7C61}" dt="2024-01-30T14:47:11.361" v="29"/>
          <ac:spMkLst>
            <pc:docMk/>
            <pc:sldMk cId="3709848492" sldId="315"/>
            <ac:spMk id="11" creationId="{5BE4F3CC-AF85-4E60-C8F2-F65123817471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7:13.376" v="30"/>
          <ac:spMkLst>
            <pc:docMk/>
            <pc:sldMk cId="3709848492" sldId="315"/>
            <ac:spMk id="18" creationId="{7F6894DE-F965-06AE-1335-AF4CD188649D}"/>
          </ac:spMkLst>
        </pc:spChg>
      </pc:sldChg>
      <pc:sldChg chg="delSp">
        <pc:chgData name="Ariana Gonçalves - Francal Feira" userId="S::ariana.goncalves@francal.com.br::c22bc9c2-383b-47fb-baba-3e2f0eddc466" providerId="AD" clId="Web-{33320285-6312-F4E6-A6BB-CB7D601D7C61}" dt="2024-01-30T14:47:20.314" v="31"/>
        <pc:sldMkLst>
          <pc:docMk/>
          <pc:sldMk cId="2738220053" sldId="316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7:20.314" v="31"/>
          <ac:spMkLst>
            <pc:docMk/>
            <pc:sldMk cId="2738220053" sldId="316"/>
            <ac:spMk id="11" creationId="{5BE4F3CC-AF85-4E60-C8F2-F65123817471}"/>
          </ac:spMkLst>
        </pc:spChg>
      </pc:sldChg>
      <pc:sldChg chg="modSp">
        <pc:chgData name="Ariana Gonçalves - Francal Feira" userId="S::ariana.goncalves@francal.com.br::c22bc9c2-383b-47fb-baba-3e2f0eddc466" providerId="AD" clId="Web-{33320285-6312-F4E6-A6BB-CB7D601D7C61}" dt="2024-01-30T14:47:49.299" v="41" actId="20577"/>
        <pc:sldMkLst>
          <pc:docMk/>
          <pc:sldMk cId="1475404621" sldId="317"/>
        </pc:sldMkLst>
        <pc:spChg chg="mod">
          <ac:chgData name="Ariana Gonçalves - Francal Feira" userId="S::ariana.goncalves@francal.com.br::c22bc9c2-383b-47fb-baba-3e2f0eddc466" providerId="AD" clId="Web-{33320285-6312-F4E6-A6BB-CB7D601D7C61}" dt="2024-01-30T14:47:49.299" v="41" actId="20577"/>
          <ac:spMkLst>
            <pc:docMk/>
            <pc:sldMk cId="1475404621" sldId="317"/>
            <ac:spMk id="15" creationId="{9EB7039D-F0F8-A390-D015-4AE95749333A}"/>
          </ac:spMkLst>
        </pc:spChg>
      </pc:sldChg>
      <pc:sldChg chg="addSp delSp">
        <pc:chgData name="Ariana Gonçalves - Francal Feira" userId="S::ariana.goncalves@francal.com.br::c22bc9c2-383b-47fb-baba-3e2f0eddc466" providerId="AD" clId="Web-{33320285-6312-F4E6-A6BB-CB7D601D7C61}" dt="2024-01-30T14:46:01.656" v="23"/>
        <pc:sldMkLst>
          <pc:docMk/>
          <pc:sldMk cId="1441690461" sldId="318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5:57.593" v="22"/>
          <ac:spMkLst>
            <pc:docMk/>
            <pc:sldMk cId="1441690461" sldId="318"/>
            <ac:spMk id="11" creationId="{5BE4F3CC-AF85-4E60-C8F2-F65123817471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6:01.656" v="23"/>
          <ac:spMkLst>
            <pc:docMk/>
            <pc:sldMk cId="1441690461" sldId="318"/>
            <ac:spMk id="18" creationId="{7F6894DE-F965-06AE-1335-AF4CD188649D}"/>
          </ac:spMkLst>
        </pc:spChg>
        <pc:spChg chg="add del">
          <ac:chgData name="Ariana Gonçalves - Francal Feira" userId="S::ariana.goncalves@francal.com.br::c22bc9c2-383b-47fb-baba-3e2f0eddc466" providerId="AD" clId="Web-{33320285-6312-F4E6-A6BB-CB7D601D7C61}" dt="2024-01-30T14:45:53.343" v="21"/>
          <ac:spMkLst>
            <pc:docMk/>
            <pc:sldMk cId="1441690461" sldId="318"/>
            <ac:spMk id="32" creationId="{BD4573A0-9CDA-D419-9A13-9A8297E188D3}"/>
          </ac:spMkLst>
        </pc:spChg>
      </pc:sldChg>
      <pc:sldChg chg="delSp modSp">
        <pc:chgData name="Ariana Gonçalves - Francal Feira" userId="S::ariana.goncalves@francal.com.br::c22bc9c2-383b-47fb-baba-3e2f0eddc466" providerId="AD" clId="Web-{33320285-6312-F4E6-A6BB-CB7D601D7C61}" dt="2024-01-30T14:44:26.169" v="10"/>
        <pc:sldMkLst>
          <pc:docMk/>
          <pc:sldMk cId="2643371674" sldId="319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4:24.654" v="9"/>
          <ac:spMkLst>
            <pc:docMk/>
            <pc:sldMk cId="2643371674" sldId="319"/>
            <ac:spMk id="6" creationId="{534904FD-C91B-E539-60AD-E91CFF43B74B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22.935" v="8"/>
          <ac:spMkLst>
            <pc:docMk/>
            <pc:sldMk cId="2643371674" sldId="319"/>
            <ac:spMk id="8" creationId="{3ACDF187-74E1-AA37-97E8-B2B4364A488A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26.169" v="10"/>
          <ac:spMkLst>
            <pc:docMk/>
            <pc:sldMk cId="2643371674" sldId="319"/>
            <ac:spMk id="12" creationId="{4D0847E3-BA20-8DA9-18E7-6ED30D855058}"/>
          </ac:spMkLst>
        </pc:spChg>
        <pc:spChg chg="del mod">
          <ac:chgData name="Ariana Gonçalves - Francal Feira" userId="S::ariana.goncalves@francal.com.br::c22bc9c2-383b-47fb-baba-3e2f0eddc466" providerId="AD" clId="Web-{33320285-6312-F4E6-A6BB-CB7D601D7C61}" dt="2024-01-30T14:44:21.232" v="7"/>
          <ac:spMkLst>
            <pc:docMk/>
            <pc:sldMk cId="2643371674" sldId="319"/>
            <ac:spMk id="18" creationId="{7F6894DE-F965-06AE-1335-AF4CD188649D}"/>
          </ac:spMkLst>
        </pc:spChg>
      </pc:sldChg>
      <pc:sldChg chg="delSp">
        <pc:chgData name="Ariana Gonçalves - Francal Feira" userId="S::ariana.goncalves@francal.com.br::c22bc9c2-383b-47fb-baba-3e2f0eddc466" providerId="AD" clId="Web-{33320285-6312-F4E6-A6BB-CB7D601D7C61}" dt="2024-01-30T14:44:42.107" v="14"/>
        <pc:sldMkLst>
          <pc:docMk/>
          <pc:sldMk cId="2523817327" sldId="320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4:40.263" v="13"/>
          <ac:spMkLst>
            <pc:docMk/>
            <pc:sldMk cId="2523817327" sldId="320"/>
            <ac:spMk id="6" creationId="{534904FD-C91B-E539-60AD-E91CFF43B74B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38.232" v="12"/>
          <ac:spMkLst>
            <pc:docMk/>
            <pc:sldMk cId="2523817327" sldId="320"/>
            <ac:spMk id="8" creationId="{3ACDF187-74E1-AA37-97E8-B2B4364A488A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42.107" v="14"/>
          <ac:spMkLst>
            <pc:docMk/>
            <pc:sldMk cId="2523817327" sldId="320"/>
            <ac:spMk id="12" creationId="{4D0847E3-BA20-8DA9-18E7-6ED30D855058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4:36.123" v="11"/>
          <ac:spMkLst>
            <pc:docMk/>
            <pc:sldMk cId="2523817327" sldId="320"/>
            <ac:spMk id="18" creationId="{7F6894DE-F965-06AE-1335-AF4CD188649D}"/>
          </ac:spMkLst>
        </pc:spChg>
      </pc:sldChg>
      <pc:sldChg chg="mod modShow">
        <pc:chgData name="Ariana Gonçalves - Francal Feira" userId="S::ariana.goncalves@francal.com.br::c22bc9c2-383b-47fb-baba-3e2f0eddc466" providerId="AD" clId="Web-{33320285-6312-F4E6-A6BB-CB7D601D7C61}" dt="2024-01-30T14:45:16.233" v="15"/>
        <pc:sldMkLst>
          <pc:docMk/>
          <pc:sldMk cId="3335173924" sldId="321"/>
        </pc:sldMkLst>
      </pc:sldChg>
      <pc:sldChg chg="delSp">
        <pc:chgData name="Ariana Gonçalves - Francal Feira" userId="S::ariana.goncalves@francal.com.br::c22bc9c2-383b-47fb-baba-3e2f0eddc466" providerId="AD" clId="Web-{33320285-6312-F4E6-A6BB-CB7D601D7C61}" dt="2024-01-30T14:45:28.077" v="19"/>
        <pc:sldMkLst>
          <pc:docMk/>
          <pc:sldMk cId="129522407" sldId="322"/>
        </pc:sldMkLst>
        <pc:spChg chg="del">
          <ac:chgData name="Ariana Gonçalves - Francal Feira" userId="S::ariana.goncalves@francal.com.br::c22bc9c2-383b-47fb-baba-3e2f0eddc466" providerId="AD" clId="Web-{33320285-6312-F4E6-A6BB-CB7D601D7C61}" dt="2024-01-30T14:45:26.280" v="18"/>
          <ac:spMkLst>
            <pc:docMk/>
            <pc:sldMk cId="129522407" sldId="322"/>
            <ac:spMk id="6" creationId="{534904FD-C91B-E539-60AD-E91CFF43B74B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5:24.452" v="17"/>
          <ac:spMkLst>
            <pc:docMk/>
            <pc:sldMk cId="129522407" sldId="322"/>
            <ac:spMk id="8" creationId="{3ACDF187-74E1-AA37-97E8-B2B4364A488A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5:28.077" v="19"/>
          <ac:spMkLst>
            <pc:docMk/>
            <pc:sldMk cId="129522407" sldId="322"/>
            <ac:spMk id="12" creationId="{4D0847E3-BA20-8DA9-18E7-6ED30D855058}"/>
          </ac:spMkLst>
        </pc:spChg>
        <pc:spChg chg="del">
          <ac:chgData name="Ariana Gonçalves - Francal Feira" userId="S::ariana.goncalves@francal.com.br::c22bc9c2-383b-47fb-baba-3e2f0eddc466" providerId="AD" clId="Web-{33320285-6312-F4E6-A6BB-CB7D601D7C61}" dt="2024-01-30T14:45:22.718" v="16"/>
          <ac:spMkLst>
            <pc:docMk/>
            <pc:sldMk cId="129522407" sldId="322"/>
            <ac:spMk id="18" creationId="{7F6894DE-F965-06AE-1335-AF4CD188649D}"/>
          </ac:spMkLst>
        </pc:spChg>
      </pc:sldChg>
    </pc:docChg>
  </pc:docChgLst>
  <pc:docChgLst>
    <pc:chgData name="Carollina Cincoetti - Francal Feiras" userId="S::designer3@francal.com.br::dc12ca34-3b25-46c0-b155-0ae21cee8b5f" providerId="AD" clId="Web-{EDDAD689-1C4E-1DB4-5E72-556FD9D112E9}"/>
    <pc:docChg chg="modSld">
      <pc:chgData name="Carollina Cincoetti - Francal Feiras" userId="S::designer3@francal.com.br::dc12ca34-3b25-46c0-b155-0ae21cee8b5f" providerId="AD" clId="Web-{EDDAD689-1C4E-1DB4-5E72-556FD9D112E9}" dt="2024-02-07T13:54:54.190" v="87" actId="14100"/>
      <pc:docMkLst>
        <pc:docMk/>
      </pc:docMkLst>
      <pc:sldChg chg="delSp modSp">
        <pc:chgData name="Carollina Cincoetti - Francal Feiras" userId="S::designer3@francal.com.br::dc12ca34-3b25-46c0-b155-0ae21cee8b5f" providerId="AD" clId="Web-{EDDAD689-1C4E-1DB4-5E72-556FD9D112E9}" dt="2024-02-07T13:54:54.190" v="87" actId="14100"/>
        <pc:sldMkLst>
          <pc:docMk/>
          <pc:sldMk cId="73477475" sldId="327"/>
        </pc:sldMkLst>
        <pc:spChg chg="mod">
          <ac:chgData name="Carollina Cincoetti - Francal Feiras" userId="S::designer3@francal.com.br::dc12ca34-3b25-46c0-b155-0ae21cee8b5f" providerId="AD" clId="Web-{EDDAD689-1C4E-1DB4-5E72-556FD9D112E9}" dt="2024-02-07T13:14:47.924" v="9" actId="1076"/>
          <ac:spMkLst>
            <pc:docMk/>
            <pc:sldMk cId="73477475" sldId="327"/>
            <ac:spMk id="4" creationId="{727AEBC9-B124-4B2D-E965-A9EA223BF606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22:28.779" v="48" actId="1076"/>
          <ac:spMkLst>
            <pc:docMk/>
            <pc:sldMk cId="73477475" sldId="327"/>
            <ac:spMk id="5" creationId="{B553D2A0-3530-1C6B-3164-B0B1DFD7BCAF}"/>
          </ac:spMkLst>
        </pc:spChg>
        <pc:spChg chg="del">
          <ac:chgData name="Carollina Cincoetti - Francal Feiras" userId="S::designer3@francal.com.br::dc12ca34-3b25-46c0-b155-0ae21cee8b5f" providerId="AD" clId="Web-{EDDAD689-1C4E-1DB4-5E72-556FD9D112E9}" dt="2024-02-07T13:14:07.720" v="1"/>
          <ac:spMkLst>
            <pc:docMk/>
            <pc:sldMk cId="73477475" sldId="327"/>
            <ac:spMk id="7" creationId="{0F0F23DA-211D-00FA-816D-D0D538DFA3DA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22:44.139" v="50" actId="1076"/>
          <ac:spMkLst>
            <pc:docMk/>
            <pc:sldMk cId="73477475" sldId="327"/>
            <ac:spMk id="10" creationId="{79347259-AF66-47AB-9F42-58A6A23BCC1E}"/>
          </ac:spMkLst>
        </pc:spChg>
        <pc:spChg chg="del">
          <ac:chgData name="Carollina Cincoetti - Francal Feiras" userId="S::designer3@francal.com.br::dc12ca34-3b25-46c0-b155-0ae21cee8b5f" providerId="AD" clId="Web-{EDDAD689-1C4E-1DB4-5E72-556FD9D112E9}" dt="2024-02-07T13:14:12.877" v="5"/>
          <ac:spMkLst>
            <pc:docMk/>
            <pc:sldMk cId="73477475" sldId="327"/>
            <ac:spMk id="12" creationId="{37AA948C-31E1-6624-DEDF-3E44F3D908EF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54:15.471" v="73" actId="1076"/>
          <ac:spMkLst>
            <pc:docMk/>
            <pc:sldMk cId="73477475" sldId="327"/>
            <ac:spMk id="13" creationId="{AF1A8415-3B7A-AA7C-C49E-1E3C15AB3578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22:44.155" v="51" actId="1076"/>
          <ac:spMkLst>
            <pc:docMk/>
            <pc:sldMk cId="73477475" sldId="327"/>
            <ac:spMk id="14" creationId="{792E37FF-52CD-AE8D-9A43-A47D05E4663F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54:15.471" v="74" actId="1076"/>
          <ac:spMkLst>
            <pc:docMk/>
            <pc:sldMk cId="73477475" sldId="327"/>
            <ac:spMk id="15" creationId="{E7690AF8-861B-921B-C880-52140C864B76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54:26.674" v="79" actId="1076"/>
          <ac:spMkLst>
            <pc:docMk/>
            <pc:sldMk cId="73477475" sldId="327"/>
            <ac:spMk id="16" creationId="{9BABE418-7B38-8E05-3A62-A050E1B1B4F1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14:48.002" v="14" actId="1076"/>
          <ac:spMkLst>
            <pc:docMk/>
            <pc:sldMk cId="73477475" sldId="327"/>
            <ac:spMk id="17" creationId="{4F090F28-5AEE-6AEE-012E-FF89C795018E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14:48.034" v="15" actId="1076"/>
          <ac:spMkLst>
            <pc:docMk/>
            <pc:sldMk cId="73477475" sldId="327"/>
            <ac:spMk id="19" creationId="{3DE25A2B-B285-858D-8888-893DFC0A8F39}"/>
          </ac:spMkLst>
        </pc:spChg>
        <pc:spChg chg="del">
          <ac:chgData name="Carollina Cincoetti - Francal Feiras" userId="S::designer3@francal.com.br::dc12ca34-3b25-46c0-b155-0ae21cee8b5f" providerId="AD" clId="Web-{EDDAD689-1C4E-1DB4-5E72-556FD9D112E9}" dt="2024-02-07T13:14:09.314" v="2"/>
          <ac:spMkLst>
            <pc:docMk/>
            <pc:sldMk cId="73477475" sldId="327"/>
            <ac:spMk id="20" creationId="{7E69A431-F3B9-DDB2-BEE8-FF929173B7E6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22:44.170" v="52" actId="1076"/>
          <ac:spMkLst>
            <pc:docMk/>
            <pc:sldMk cId="73477475" sldId="327"/>
            <ac:spMk id="21" creationId="{E02BA79C-F9E0-A4D1-F261-26876EA7277A}"/>
          </ac:spMkLst>
        </pc:spChg>
        <pc:spChg chg="del">
          <ac:chgData name="Carollina Cincoetti - Francal Feiras" userId="S::designer3@francal.com.br::dc12ca34-3b25-46c0-b155-0ae21cee8b5f" providerId="AD" clId="Web-{EDDAD689-1C4E-1DB4-5E72-556FD9D112E9}" dt="2024-02-07T13:14:11.548" v="4"/>
          <ac:spMkLst>
            <pc:docMk/>
            <pc:sldMk cId="73477475" sldId="327"/>
            <ac:spMk id="22" creationId="{AB89BF75-73C5-EDAD-02BE-DB8295ADC97F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14:48.065" v="17" actId="1076"/>
          <ac:spMkLst>
            <pc:docMk/>
            <pc:sldMk cId="73477475" sldId="327"/>
            <ac:spMk id="23" creationId="{4F53C84C-4448-A75C-FAD6-59CC69D42AF1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54:15.486" v="75" actId="1076"/>
          <ac:spMkLst>
            <pc:docMk/>
            <pc:sldMk cId="73477475" sldId="327"/>
            <ac:spMk id="24" creationId="{0EB71E6D-55AB-FCCA-ACD7-FE71867AEE26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22:44.186" v="53" actId="1076"/>
          <ac:spMkLst>
            <pc:docMk/>
            <pc:sldMk cId="73477475" sldId="327"/>
            <ac:spMk id="25" creationId="{3E349EC2-464E-2BF4-BD74-C7366E1D3BBB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54:15.502" v="76" actId="1076"/>
          <ac:spMkLst>
            <pc:docMk/>
            <pc:sldMk cId="73477475" sldId="327"/>
            <ac:spMk id="26" creationId="{6226718F-58F6-AB87-5779-03FA2E31EFD9}"/>
          </ac:spMkLst>
        </pc:spChg>
        <pc:spChg chg="mod">
          <ac:chgData name="Carollina Cincoetti - Francal Feiras" userId="S::designer3@francal.com.br::dc12ca34-3b25-46c0-b155-0ae21cee8b5f" providerId="AD" clId="Web-{EDDAD689-1C4E-1DB4-5E72-556FD9D112E9}" dt="2024-02-07T13:54:26.690" v="80" actId="1076"/>
          <ac:spMkLst>
            <pc:docMk/>
            <pc:sldMk cId="73477475" sldId="327"/>
            <ac:spMk id="28" creationId="{1A56811E-1A3C-3E7B-0969-A1ADCC197BE3}"/>
          </ac:spMkLst>
        </pc:spChg>
        <pc:picChg chg="mod">
          <ac:chgData name="Carollina Cincoetti - Francal Feiras" userId="S::designer3@francal.com.br::dc12ca34-3b25-46c0-b155-0ae21cee8b5f" providerId="AD" clId="Web-{EDDAD689-1C4E-1DB4-5E72-556FD9D112E9}" dt="2024-02-07T13:54:15.518" v="77" actId="1076"/>
          <ac:picMkLst>
            <pc:docMk/>
            <pc:sldMk cId="73477475" sldId="327"/>
            <ac:picMk id="31" creationId="{1891318C-C63B-A04D-D0C8-070D7F713D38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22:44.186" v="54" actId="1076"/>
          <ac:picMkLst>
            <pc:docMk/>
            <pc:sldMk cId="73477475" sldId="327"/>
            <ac:picMk id="33" creationId="{EC4278DB-059B-BA98-C80F-6E18C39A34E3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15.533" v="78" actId="1076"/>
          <ac:picMkLst>
            <pc:docMk/>
            <pc:sldMk cId="73477475" sldId="327"/>
            <ac:picMk id="35" creationId="{4BAA4998-829D-9905-8B93-3C7E22D38570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26.721" v="81" actId="1076"/>
          <ac:picMkLst>
            <pc:docMk/>
            <pc:sldMk cId="73477475" sldId="327"/>
            <ac:picMk id="37" creationId="{351F9FD4-D07C-AEC8-B7BB-D15F565F7D35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14:48.190" v="24" actId="1076"/>
          <ac:picMkLst>
            <pc:docMk/>
            <pc:sldMk cId="73477475" sldId="327"/>
            <ac:picMk id="39" creationId="{E79258E0-D8D6-98EA-7862-5A4617A951F9}"/>
          </ac:picMkLst>
        </pc:picChg>
        <pc:picChg chg="del">
          <ac:chgData name="Carollina Cincoetti - Francal Feiras" userId="S::designer3@francal.com.br::dc12ca34-3b25-46c0-b155-0ae21cee8b5f" providerId="AD" clId="Web-{EDDAD689-1C4E-1DB4-5E72-556FD9D112E9}" dt="2024-02-07T13:14:09.955" v="3"/>
          <ac:picMkLst>
            <pc:docMk/>
            <pc:sldMk cId="73477475" sldId="327"/>
            <ac:picMk id="41" creationId="{2C68A234-02B0-63BC-64EA-6A309C3812F1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54.190" v="87" actId="14100"/>
          <ac:picMkLst>
            <pc:docMk/>
            <pc:sldMk cId="73477475" sldId="327"/>
            <ac:picMk id="43" creationId="{8FE3EBD3-19BD-C902-CADA-422E5B85F14D}"/>
          </ac:picMkLst>
        </pc:picChg>
        <pc:picChg chg="del">
          <ac:chgData name="Carollina Cincoetti - Francal Feiras" userId="S::designer3@francal.com.br::dc12ca34-3b25-46c0-b155-0ae21cee8b5f" providerId="AD" clId="Web-{EDDAD689-1C4E-1DB4-5E72-556FD9D112E9}" dt="2024-02-07T13:14:05.283" v="0"/>
          <ac:picMkLst>
            <pc:docMk/>
            <pc:sldMk cId="73477475" sldId="327"/>
            <ac:picMk id="45" creationId="{762B58B8-E3DC-8D44-E14D-BABEE70F4F86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26.737" v="82" actId="1076"/>
          <ac:picMkLst>
            <pc:docMk/>
            <pc:sldMk cId="73477475" sldId="327"/>
            <ac:picMk id="47" creationId="{E9B18B03-F09F-269D-952A-3AD7AC358E73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26.737" v="83" actId="1076"/>
          <ac:picMkLst>
            <pc:docMk/>
            <pc:sldMk cId="73477475" sldId="327"/>
            <ac:picMk id="49" creationId="{32670C9F-B022-6E98-F7BD-35D63F80CD28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26.752" v="84" actId="1076"/>
          <ac:picMkLst>
            <pc:docMk/>
            <pc:sldMk cId="73477475" sldId="327"/>
            <ac:picMk id="51" creationId="{22115ADC-B8D7-D3E7-7201-BAB00EF67733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54:26.768" v="85" actId="1076"/>
          <ac:picMkLst>
            <pc:docMk/>
            <pc:sldMk cId="73477475" sldId="327"/>
            <ac:picMk id="53" creationId="{B6B3402C-3EA4-F979-8974-9D4E93AE1EFD}"/>
          </ac:picMkLst>
        </pc:picChg>
        <pc:picChg chg="mod">
          <ac:chgData name="Carollina Cincoetti - Francal Feiras" userId="S::designer3@francal.com.br::dc12ca34-3b25-46c0-b155-0ae21cee8b5f" providerId="AD" clId="Web-{EDDAD689-1C4E-1DB4-5E72-556FD9D112E9}" dt="2024-02-07T13:14:48.315" v="30" actId="1076"/>
          <ac:picMkLst>
            <pc:docMk/>
            <pc:sldMk cId="73477475" sldId="327"/>
            <ac:picMk id="55" creationId="{6E00077B-57B7-B504-2045-DCA36035157C}"/>
          </ac:picMkLst>
        </pc:picChg>
      </pc:sldChg>
    </pc:docChg>
  </pc:docChgLst>
  <pc:docChgLst>
    <pc:chgData name="Priscila Fukuma - Francal Feiras" userId="S::priscila.fukuma@francal.com.br::c3319472-aca9-4498-a96b-9a650d87b72d" providerId="AD" clId="Web-{25E0C25E-B148-5DC7-D13E-B94000768AFB}"/>
    <pc:docChg chg="modSld">
      <pc:chgData name="Priscila Fukuma - Francal Feiras" userId="S::priscila.fukuma@francal.com.br::c3319472-aca9-4498-a96b-9a650d87b72d" providerId="AD" clId="Web-{25E0C25E-B148-5DC7-D13E-B94000768AFB}" dt="2024-02-07T19:12:48.793" v="88" actId="20577"/>
      <pc:docMkLst>
        <pc:docMk/>
      </pc:docMkLst>
      <pc:sldChg chg="modSp">
        <pc:chgData name="Priscila Fukuma - Francal Feiras" userId="S::priscila.fukuma@francal.com.br::c3319472-aca9-4498-a96b-9a650d87b72d" providerId="AD" clId="Web-{25E0C25E-B148-5DC7-D13E-B94000768AFB}" dt="2024-02-07T19:09:11.911" v="70" actId="20577"/>
        <pc:sldMkLst>
          <pc:docMk/>
          <pc:sldMk cId="769895618" sldId="263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09:11.911" v="70" actId="20577"/>
          <ac:spMkLst>
            <pc:docMk/>
            <pc:sldMk cId="769895618" sldId="263"/>
            <ac:spMk id="27" creationId="{850BD4E7-0F8A-804A-FBC7-0CAA6DF8A4F4}"/>
          </ac:spMkLst>
        </pc:spChg>
        <pc:spChg chg="mod">
          <ac:chgData name="Priscila Fukuma - Francal Feiras" userId="S::priscila.fukuma@francal.com.br::c3319472-aca9-4498-a96b-9a650d87b72d" providerId="AD" clId="Web-{25E0C25E-B148-5DC7-D13E-B94000768AFB}" dt="2024-02-07T19:08:58.989" v="68" actId="20577"/>
          <ac:spMkLst>
            <pc:docMk/>
            <pc:sldMk cId="769895618" sldId="263"/>
            <ac:spMk id="35" creationId="{154F0887-F505-CEF8-CAD3-0FFEE47DD115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2:48.793" v="88" actId="20577"/>
        <pc:sldMkLst>
          <pc:docMk/>
          <pc:sldMk cId="1729624905" sldId="297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2:48.793" v="88" actId="20577"/>
          <ac:spMkLst>
            <pc:docMk/>
            <pc:sldMk cId="1729624905" sldId="297"/>
            <ac:spMk id="6" creationId="{5388A4A1-EB6C-982E-BAD6-794E2E792D20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1:26.978" v="77" actId="20577"/>
        <pc:sldMkLst>
          <pc:docMk/>
          <pc:sldMk cId="1619054387" sldId="313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1:26.978" v="77" actId="20577"/>
          <ac:spMkLst>
            <pc:docMk/>
            <pc:sldMk cId="1619054387" sldId="313"/>
            <ac:spMk id="5" creationId="{48305133-2C84-CECE-6E00-42903321E26C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1:35.556" v="80" actId="20577"/>
        <pc:sldMkLst>
          <pc:docMk/>
          <pc:sldMk cId="2871164621" sldId="314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1:35.556" v="80" actId="20577"/>
          <ac:spMkLst>
            <pc:docMk/>
            <pc:sldMk cId="2871164621" sldId="314"/>
            <ac:spMk id="2" creationId="{2E2D843D-BB80-32A9-8A49-A81B9B4F29A8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1:41.119" v="82" actId="20577"/>
        <pc:sldMkLst>
          <pc:docMk/>
          <pc:sldMk cId="3709848492" sldId="315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1:41.119" v="82" actId="20577"/>
          <ac:spMkLst>
            <pc:docMk/>
            <pc:sldMk cId="3709848492" sldId="315"/>
            <ac:spMk id="8" creationId="{A43AEC1F-357B-57AD-ED81-E3C59262989A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2:11.698" v="87" actId="20577"/>
        <pc:sldMkLst>
          <pc:docMk/>
          <pc:sldMk cId="1475404621" sldId="317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2:11.698" v="87" actId="20577"/>
          <ac:spMkLst>
            <pc:docMk/>
            <pc:sldMk cId="1475404621" sldId="317"/>
            <ac:spMk id="15" creationId="{9EB7039D-F0F8-A390-D015-4AE95749333A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1:19.118" v="74" actId="20577"/>
        <pc:sldMkLst>
          <pc:docMk/>
          <pc:sldMk cId="1441690461" sldId="318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1:19.118" v="74" actId="20577"/>
          <ac:spMkLst>
            <pc:docMk/>
            <pc:sldMk cId="1441690461" sldId="318"/>
            <ac:spMk id="9" creationId="{C515BA09-7398-87D7-D8FF-176F2209886B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10:52.711" v="72" actId="20577"/>
        <pc:sldMkLst>
          <pc:docMk/>
          <pc:sldMk cId="2643371674" sldId="319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10:52.711" v="72" actId="20577"/>
          <ac:spMkLst>
            <pc:docMk/>
            <pc:sldMk cId="2643371674" sldId="319"/>
            <ac:spMk id="10" creationId="{A88FAF39-0878-2415-A8DF-E3D60A956E67}"/>
          </ac:spMkLst>
        </pc:spChg>
      </pc:sldChg>
      <pc:sldChg chg="modSp">
        <pc:chgData name="Priscila Fukuma - Francal Feiras" userId="S::priscila.fukuma@francal.com.br::c3319472-aca9-4498-a96b-9a650d87b72d" providerId="AD" clId="Web-{25E0C25E-B148-5DC7-D13E-B94000768AFB}" dt="2024-02-07T19:08:40.551" v="66" actId="20577"/>
        <pc:sldMkLst>
          <pc:docMk/>
          <pc:sldMk cId="129522407" sldId="322"/>
        </pc:sldMkLst>
        <pc:spChg chg="mod">
          <ac:chgData name="Priscila Fukuma - Francal Feiras" userId="S::priscila.fukuma@francal.com.br::c3319472-aca9-4498-a96b-9a650d87b72d" providerId="AD" clId="Web-{25E0C25E-B148-5DC7-D13E-B94000768AFB}" dt="2024-02-07T19:08:40.551" v="66" actId="20577"/>
          <ac:spMkLst>
            <pc:docMk/>
            <pc:sldMk cId="129522407" sldId="322"/>
            <ac:spMk id="3" creationId="{A4088945-BACE-969F-1ECE-5E595DB5E5A0}"/>
          </ac:spMkLst>
        </pc:spChg>
      </pc:sldChg>
    </pc:docChg>
  </pc:docChgLst>
  <pc:docChgLst>
    <pc:chgData name="Ariana Gonçalves - Francal Feira" userId="S::ariana.goncalves@francal.com.br::c22bc9c2-383b-47fb-baba-3e2f0eddc466" providerId="AD" clId="Web-{4D0AB65D-E7C1-DC82-67F2-EBFA03D40E9B}"/>
    <pc:docChg chg="addSld delSld modSld sldOrd modSection">
      <pc:chgData name="Ariana Gonçalves - Francal Feira" userId="S::ariana.goncalves@francal.com.br::c22bc9c2-383b-47fb-baba-3e2f0eddc466" providerId="AD" clId="Web-{4D0AB65D-E7C1-DC82-67F2-EBFA03D40E9B}" dt="2024-03-01T14:48:04.023" v="48" actId="20577"/>
      <pc:docMkLst>
        <pc:docMk/>
      </pc:docMkLst>
      <pc:sldChg chg="addSp delSp modSp ord">
        <pc:chgData name="Ariana Gonçalves - Francal Feira" userId="S::ariana.goncalves@francal.com.br::c22bc9c2-383b-47fb-baba-3e2f0eddc466" providerId="AD" clId="Web-{4D0AB65D-E7C1-DC82-67F2-EBFA03D40E9B}" dt="2024-03-01T14:45:47.035" v="34"/>
        <pc:sldMkLst>
          <pc:docMk/>
          <pc:sldMk cId="2523817327" sldId="320"/>
        </pc:sldMkLst>
        <pc:spChg chg="mod">
          <ac:chgData name="Ariana Gonçalves - Francal Feira" userId="S::ariana.goncalves@francal.com.br::c22bc9c2-383b-47fb-baba-3e2f0eddc466" providerId="AD" clId="Web-{4D0AB65D-E7C1-DC82-67F2-EBFA03D40E9B}" dt="2024-03-01T14:45:43.113" v="33" actId="20577"/>
          <ac:spMkLst>
            <pc:docMk/>
            <pc:sldMk cId="2523817327" sldId="320"/>
            <ac:spMk id="5" creationId="{FBF50C26-1E04-FBE8-92A1-EA5A0BFD236E}"/>
          </ac:spMkLst>
        </pc:spChg>
        <pc:spChg chg="add del mod">
          <ac:chgData name="Ariana Gonçalves - Francal Feira" userId="S::ariana.goncalves@francal.com.br::c22bc9c2-383b-47fb-baba-3e2f0eddc466" providerId="AD" clId="Web-{4D0AB65D-E7C1-DC82-67F2-EBFA03D40E9B}" dt="2024-03-01T14:45:14.612" v="30"/>
          <ac:spMkLst>
            <pc:docMk/>
            <pc:sldMk cId="2523817327" sldId="320"/>
            <ac:spMk id="6" creationId="{CDDD02CD-3A8E-8320-D4BC-4889DD6A1654}"/>
          </ac:spMkLst>
        </pc:spChg>
        <pc:spChg chg="add">
          <ac:chgData name="Ariana Gonçalves - Francal Feira" userId="S::ariana.goncalves@francal.com.br::c22bc9c2-383b-47fb-baba-3e2f0eddc466" providerId="AD" clId="Web-{4D0AB65D-E7C1-DC82-67F2-EBFA03D40E9B}" dt="2024-03-01T14:45:47.035" v="34"/>
          <ac:spMkLst>
            <pc:docMk/>
            <pc:sldMk cId="2523817327" sldId="320"/>
            <ac:spMk id="8" creationId="{CDDD02CD-3A8E-8320-D4BC-4889DD6A1654}"/>
          </ac:spMkLst>
        </pc:spChg>
      </pc:sldChg>
      <pc:sldChg chg="add replId">
        <pc:chgData name="Ariana Gonçalves - Francal Feira" userId="S::ariana.goncalves@francal.com.br::c22bc9c2-383b-47fb-baba-3e2f0eddc466" providerId="AD" clId="Web-{4D0AB65D-E7C1-DC82-67F2-EBFA03D40E9B}" dt="2024-03-01T14:42:57.780" v="0"/>
        <pc:sldMkLst>
          <pc:docMk/>
          <pc:sldMk cId="220101776" sldId="334"/>
        </pc:sldMkLst>
      </pc:sldChg>
      <pc:sldChg chg="addSp modSp add replId">
        <pc:chgData name="Ariana Gonçalves - Francal Feira" userId="S::ariana.goncalves@francal.com.br::c22bc9c2-383b-47fb-baba-3e2f0eddc466" providerId="AD" clId="Web-{4D0AB65D-E7C1-DC82-67F2-EBFA03D40E9B}" dt="2024-03-01T14:46:31.302" v="39"/>
        <pc:sldMkLst>
          <pc:docMk/>
          <pc:sldMk cId="970268282" sldId="335"/>
        </pc:sldMkLst>
        <pc:spChg chg="mod">
          <ac:chgData name="Ariana Gonçalves - Francal Feira" userId="S::ariana.goncalves@francal.com.br::c22bc9c2-383b-47fb-baba-3e2f0eddc466" providerId="AD" clId="Web-{4D0AB65D-E7C1-DC82-67F2-EBFA03D40E9B}" dt="2024-03-01T14:46:31.192" v="38" actId="20577"/>
          <ac:spMkLst>
            <pc:docMk/>
            <pc:sldMk cId="970268282" sldId="335"/>
            <ac:spMk id="5" creationId="{FBF50C26-1E04-FBE8-92A1-EA5A0BFD236E}"/>
          </ac:spMkLst>
        </pc:spChg>
        <pc:spChg chg="add">
          <ac:chgData name="Ariana Gonçalves - Francal Feira" userId="S::ariana.goncalves@francal.com.br::c22bc9c2-383b-47fb-baba-3e2f0eddc466" providerId="AD" clId="Web-{4D0AB65D-E7C1-DC82-67F2-EBFA03D40E9B}" dt="2024-03-01T14:46:31.302" v="39"/>
          <ac:spMkLst>
            <pc:docMk/>
            <pc:sldMk cId="970268282" sldId="335"/>
            <ac:spMk id="6" creationId="{CDDD02CD-3A8E-8320-D4BC-4889DD6A1654}"/>
          </ac:spMkLst>
        </pc:spChg>
      </pc:sldChg>
      <pc:sldChg chg="add del replId">
        <pc:chgData name="Ariana Gonçalves - Francal Feira" userId="S::ariana.goncalves@francal.com.br::c22bc9c2-383b-47fb-baba-3e2f0eddc466" providerId="AD" clId="Web-{4D0AB65D-E7C1-DC82-67F2-EBFA03D40E9B}" dt="2024-03-01T14:45:18.112" v="32"/>
        <pc:sldMkLst>
          <pc:docMk/>
          <pc:sldMk cId="3652682651" sldId="335"/>
        </pc:sldMkLst>
      </pc:sldChg>
      <pc:sldChg chg="addSp modSp add replId">
        <pc:chgData name="Ariana Gonçalves - Francal Feira" userId="S::ariana.goncalves@francal.com.br::c22bc9c2-383b-47fb-baba-3e2f0eddc466" providerId="AD" clId="Web-{4D0AB65D-E7C1-DC82-67F2-EBFA03D40E9B}" dt="2024-03-01T14:47:11.865" v="42"/>
        <pc:sldMkLst>
          <pc:docMk/>
          <pc:sldMk cId="3173107639" sldId="336"/>
        </pc:sldMkLst>
        <pc:spChg chg="mod">
          <ac:chgData name="Ariana Gonçalves - Francal Feira" userId="S::ariana.goncalves@francal.com.br::c22bc9c2-383b-47fb-baba-3e2f0eddc466" providerId="AD" clId="Web-{4D0AB65D-E7C1-DC82-67F2-EBFA03D40E9B}" dt="2024-03-01T14:47:08.881" v="41" actId="20577"/>
          <ac:spMkLst>
            <pc:docMk/>
            <pc:sldMk cId="3173107639" sldId="336"/>
            <ac:spMk id="5" creationId="{FBF50C26-1E04-FBE8-92A1-EA5A0BFD236E}"/>
          </ac:spMkLst>
        </pc:spChg>
        <pc:spChg chg="add">
          <ac:chgData name="Ariana Gonçalves - Francal Feira" userId="S::ariana.goncalves@francal.com.br::c22bc9c2-383b-47fb-baba-3e2f0eddc466" providerId="AD" clId="Web-{4D0AB65D-E7C1-DC82-67F2-EBFA03D40E9B}" dt="2024-03-01T14:47:11.865" v="42"/>
          <ac:spMkLst>
            <pc:docMk/>
            <pc:sldMk cId="3173107639" sldId="336"/>
            <ac:spMk id="6" creationId="{CDDD02CD-3A8E-8320-D4BC-4889DD6A1654}"/>
          </ac:spMkLst>
        </pc:spChg>
      </pc:sldChg>
      <pc:sldChg chg="addSp modSp add replId">
        <pc:chgData name="Ariana Gonçalves - Francal Feira" userId="S::ariana.goncalves@francal.com.br::c22bc9c2-383b-47fb-baba-3e2f0eddc466" providerId="AD" clId="Web-{4D0AB65D-E7C1-DC82-67F2-EBFA03D40E9B}" dt="2024-03-01T14:48:04.023" v="48" actId="20577"/>
        <pc:sldMkLst>
          <pc:docMk/>
          <pc:sldMk cId="954079050" sldId="337"/>
        </pc:sldMkLst>
        <pc:spChg chg="mod">
          <ac:chgData name="Ariana Gonçalves - Francal Feira" userId="S::ariana.goncalves@francal.com.br::c22bc9c2-383b-47fb-baba-3e2f0eddc466" providerId="AD" clId="Web-{4D0AB65D-E7C1-DC82-67F2-EBFA03D40E9B}" dt="2024-03-01T14:47:39.226" v="43" actId="20577"/>
          <ac:spMkLst>
            <pc:docMk/>
            <pc:sldMk cId="954079050" sldId="337"/>
            <ac:spMk id="5" creationId="{FBF50C26-1E04-FBE8-92A1-EA5A0BFD236E}"/>
          </ac:spMkLst>
        </pc:spChg>
        <pc:spChg chg="add mod">
          <ac:chgData name="Ariana Gonçalves - Francal Feira" userId="S::ariana.goncalves@francal.com.br::c22bc9c2-383b-47fb-baba-3e2f0eddc466" providerId="AD" clId="Web-{4D0AB65D-E7C1-DC82-67F2-EBFA03D40E9B}" dt="2024-03-01T14:48:04.023" v="48" actId="20577"/>
          <ac:spMkLst>
            <pc:docMk/>
            <pc:sldMk cId="954079050" sldId="337"/>
            <ac:spMk id="6" creationId="{CDDD02CD-3A8E-8320-D4BC-4889DD6A1654}"/>
          </ac:spMkLst>
        </pc:spChg>
      </pc:sldChg>
    </pc:docChg>
  </pc:docChgLst>
  <pc:docChgLst>
    <pc:chgData name="Valeska Oliveira - Francal Feiras" userId="S::valeska.oliveira@francal.com.br::7bd41f37-4897-4339-9d5f-017982eb4406" providerId="AD" clId="Web-{F3C8AF20-59D4-E37E-FEB8-CBD34A8FE069}"/>
    <pc:docChg chg="delSld modSection">
      <pc:chgData name="Valeska Oliveira - Francal Feiras" userId="S::valeska.oliveira@francal.com.br::7bd41f37-4897-4339-9d5f-017982eb4406" providerId="AD" clId="Web-{F3C8AF20-59D4-E37E-FEB8-CBD34A8FE069}" dt="2024-02-05T21:42:19.369" v="0"/>
      <pc:docMkLst>
        <pc:docMk/>
      </pc:docMkLst>
      <pc:sldChg chg="del">
        <pc:chgData name="Valeska Oliveira - Francal Feiras" userId="S::valeska.oliveira@francal.com.br::7bd41f37-4897-4339-9d5f-017982eb4406" providerId="AD" clId="Web-{F3C8AF20-59D4-E37E-FEB8-CBD34A8FE069}" dt="2024-02-05T21:42:19.369" v="0"/>
        <pc:sldMkLst>
          <pc:docMk/>
          <pc:sldMk cId="3335173924" sldId="321"/>
        </pc:sldMkLst>
      </pc:sldChg>
    </pc:docChg>
  </pc:docChgLst>
  <pc:docChgLst>
    <pc:chgData name="Priscila Fukuma - Francal Feiras" userId="S::priscila.fukuma@francal.com.br::c3319472-aca9-4498-a96b-9a650d87b72d" providerId="AD" clId="Web-{2411D02F-D655-78F5-4B4F-56A77D22EC36}"/>
    <pc:docChg chg="modSld">
      <pc:chgData name="Priscila Fukuma - Francal Feiras" userId="S::priscila.fukuma@francal.com.br::c3319472-aca9-4498-a96b-9a650d87b72d" providerId="AD" clId="Web-{2411D02F-D655-78F5-4B4F-56A77D22EC36}" dt="2024-01-30T13:13:28.864" v="14" actId="20577"/>
      <pc:docMkLst>
        <pc:docMk/>
      </pc:docMkLst>
      <pc:sldChg chg="modSp">
        <pc:chgData name="Priscila Fukuma - Francal Feiras" userId="S::priscila.fukuma@francal.com.br::c3319472-aca9-4498-a96b-9a650d87b72d" providerId="AD" clId="Web-{2411D02F-D655-78F5-4B4F-56A77D22EC36}" dt="2024-01-30T13:10:23.577" v="13" actId="1076"/>
        <pc:sldMkLst>
          <pc:docMk/>
          <pc:sldMk cId="2721411341" sldId="262"/>
        </pc:sldMkLst>
        <pc:spChg chg="mod">
          <ac:chgData name="Priscila Fukuma - Francal Feiras" userId="S::priscila.fukuma@francal.com.br::c3319472-aca9-4498-a96b-9a650d87b72d" providerId="AD" clId="Web-{2411D02F-D655-78F5-4B4F-56A77D22EC36}" dt="2024-01-30T13:10:23.577" v="13" actId="1076"/>
          <ac:spMkLst>
            <pc:docMk/>
            <pc:sldMk cId="2721411341" sldId="262"/>
            <ac:spMk id="34" creationId="{DE8AE065-27ED-6DB1-2863-6542E4C9781E}"/>
          </ac:spMkLst>
        </pc:spChg>
      </pc:sldChg>
      <pc:sldChg chg="modSp">
        <pc:chgData name="Priscila Fukuma - Francal Feiras" userId="S::priscila.fukuma@francal.com.br::c3319472-aca9-4498-a96b-9a650d87b72d" providerId="AD" clId="Web-{2411D02F-D655-78F5-4B4F-56A77D22EC36}" dt="2024-01-30T13:08:29.729" v="12" actId="20577"/>
        <pc:sldMkLst>
          <pc:docMk/>
          <pc:sldMk cId="562127063" sldId="266"/>
        </pc:sldMkLst>
        <pc:spChg chg="mod">
          <ac:chgData name="Priscila Fukuma - Francal Feiras" userId="S::priscila.fukuma@francal.com.br::c3319472-aca9-4498-a96b-9a650d87b72d" providerId="AD" clId="Web-{2411D02F-D655-78F5-4B4F-56A77D22EC36}" dt="2024-01-30T13:08:29.729" v="12" actId="20577"/>
          <ac:spMkLst>
            <pc:docMk/>
            <pc:sldMk cId="562127063" sldId="266"/>
            <ac:spMk id="3" creationId="{E9336885-1B54-2B0F-6226-849ADDF4B0A0}"/>
          </ac:spMkLst>
        </pc:spChg>
      </pc:sldChg>
      <pc:sldChg chg="modSp">
        <pc:chgData name="Priscila Fukuma - Francal Feiras" userId="S::priscila.fukuma@francal.com.br::c3319472-aca9-4498-a96b-9a650d87b72d" providerId="AD" clId="Web-{2411D02F-D655-78F5-4B4F-56A77D22EC36}" dt="2024-01-30T13:13:28.864" v="14" actId="20577"/>
        <pc:sldMkLst>
          <pc:docMk/>
          <pc:sldMk cId="654257651" sldId="309"/>
        </pc:sldMkLst>
        <pc:spChg chg="mod">
          <ac:chgData name="Priscila Fukuma - Francal Feiras" userId="S::priscila.fukuma@francal.com.br::c3319472-aca9-4498-a96b-9a650d87b72d" providerId="AD" clId="Web-{2411D02F-D655-78F5-4B4F-56A77D22EC36}" dt="2024-01-30T13:13:28.864" v="14" actId="20577"/>
          <ac:spMkLst>
            <pc:docMk/>
            <pc:sldMk cId="654257651" sldId="309"/>
            <ac:spMk id="10" creationId="{DEDCB22F-5D15-9882-152A-884DDB65455F}"/>
          </ac:spMkLst>
        </pc:spChg>
      </pc:sldChg>
      <pc:sldChg chg="modSp">
        <pc:chgData name="Priscila Fukuma - Francal Feiras" userId="S::priscila.fukuma@francal.com.br::c3319472-aca9-4498-a96b-9a650d87b72d" providerId="AD" clId="Web-{2411D02F-D655-78F5-4B4F-56A77D22EC36}" dt="2024-01-30T13:07:22.071" v="5" actId="20577"/>
        <pc:sldMkLst>
          <pc:docMk/>
          <pc:sldMk cId="73477475" sldId="327"/>
        </pc:sldMkLst>
        <pc:spChg chg="mod">
          <ac:chgData name="Priscila Fukuma - Francal Feiras" userId="S::priscila.fukuma@francal.com.br::c3319472-aca9-4498-a96b-9a650d87b72d" providerId="AD" clId="Web-{2411D02F-D655-78F5-4B4F-56A77D22EC36}" dt="2024-01-30T13:06:34.757" v="2" actId="20577"/>
          <ac:spMkLst>
            <pc:docMk/>
            <pc:sldMk cId="73477475" sldId="327"/>
            <ac:spMk id="21" creationId="{E02BA79C-F9E0-A4D1-F261-26876EA7277A}"/>
          </ac:spMkLst>
        </pc:spChg>
        <pc:spChg chg="mod">
          <ac:chgData name="Priscila Fukuma - Francal Feiras" userId="S::priscila.fukuma@francal.com.br::c3319472-aca9-4498-a96b-9a650d87b72d" providerId="AD" clId="Web-{2411D02F-D655-78F5-4B4F-56A77D22EC36}" dt="2024-01-30T13:07:22.071" v="5" actId="20577"/>
          <ac:spMkLst>
            <pc:docMk/>
            <pc:sldMk cId="73477475" sldId="327"/>
            <ac:spMk id="28" creationId="{1A56811E-1A3C-3E7B-0969-A1ADCC197BE3}"/>
          </ac:spMkLst>
        </pc:spChg>
      </pc:sldChg>
    </pc:docChg>
  </pc:docChgLst>
  <pc:docChgLst>
    <pc:chgData name="Ariana Gonçalves - Francal Feira" userId="S::ariana.goncalves@francal.com.br::c22bc9c2-383b-47fb-baba-3e2f0eddc466" providerId="AD" clId="Web-{E07FF190-55DC-A1AD-41BC-0B815ABF7C4B}"/>
    <pc:docChg chg="modSld">
      <pc:chgData name="Ariana Gonçalves - Francal Feira" userId="S::ariana.goncalves@francal.com.br::c22bc9c2-383b-47fb-baba-3e2f0eddc466" providerId="AD" clId="Web-{E07FF190-55DC-A1AD-41BC-0B815ABF7C4B}" dt="2024-03-07T15:54:50.135" v="31" actId="20577"/>
      <pc:docMkLst>
        <pc:docMk/>
      </pc:docMkLst>
      <pc:sldChg chg="addSp delSp modSp">
        <pc:chgData name="Ariana Gonçalves - Francal Feira" userId="S::ariana.goncalves@francal.com.br::c22bc9c2-383b-47fb-baba-3e2f0eddc466" providerId="AD" clId="Web-{E07FF190-55DC-A1AD-41BC-0B815ABF7C4B}" dt="2024-03-07T15:54:50.135" v="31" actId="20577"/>
        <pc:sldMkLst>
          <pc:docMk/>
          <pc:sldMk cId="1729624905" sldId="297"/>
        </pc:sldMkLst>
        <pc:spChg chg="add del">
          <ac:chgData name="Ariana Gonçalves - Francal Feira" userId="S::ariana.goncalves@francal.com.br::c22bc9c2-383b-47fb-baba-3e2f0eddc466" providerId="AD" clId="Web-{E07FF190-55DC-A1AD-41BC-0B815ABF7C4B}" dt="2024-03-07T15:54:46.759" v="23"/>
          <ac:spMkLst>
            <pc:docMk/>
            <pc:sldMk cId="1729624905" sldId="297"/>
            <ac:spMk id="4" creationId="{8467F711-0CBF-2058-3734-A3E1B28FBA9A}"/>
          </ac:spMkLst>
        </pc:spChg>
        <pc:spChg chg="mod">
          <ac:chgData name="Ariana Gonçalves - Francal Feira" userId="S::ariana.goncalves@francal.com.br::c22bc9c2-383b-47fb-baba-3e2f0eddc466" providerId="AD" clId="Web-{E07FF190-55DC-A1AD-41BC-0B815ABF7C4B}" dt="2024-03-07T15:54:50.135" v="31" actId="20577"/>
          <ac:spMkLst>
            <pc:docMk/>
            <pc:sldMk cId="1729624905" sldId="297"/>
            <ac:spMk id="6" creationId="{5388A4A1-EB6C-982E-BAD6-794E2E792D20}"/>
          </ac:spMkLst>
        </pc:spChg>
      </pc:sldChg>
    </pc:docChg>
  </pc:docChgLst>
  <pc:docChgLst>
    <pc:chgData name="Leandro Ribeiro - Francal Feiras" userId="S::leandro.ribeiro@francal.com.br::e18aa4be-0741-4d91-b352-ea14cef4de39" providerId="AD" clId="Web-{C0965C8A-640E-B092-226C-EB58BDA27AEC}"/>
    <pc:docChg chg="modSld">
      <pc:chgData name="Leandro Ribeiro - Francal Feiras" userId="S::leandro.ribeiro@francal.com.br::e18aa4be-0741-4d91-b352-ea14cef4de39" providerId="AD" clId="Web-{C0965C8A-640E-B092-226C-EB58BDA27AEC}" dt="2024-01-30T13:26:37.385" v="90" actId="20577"/>
      <pc:docMkLst>
        <pc:docMk/>
      </pc:docMkLst>
      <pc:sldChg chg="modSp">
        <pc:chgData name="Leandro Ribeiro - Francal Feiras" userId="S::leandro.ribeiro@francal.com.br::e18aa4be-0741-4d91-b352-ea14cef4de39" providerId="AD" clId="Web-{C0965C8A-640E-B092-226C-EB58BDA27AEC}" dt="2024-01-30T13:26:37.385" v="90" actId="20577"/>
        <pc:sldMkLst>
          <pc:docMk/>
          <pc:sldMk cId="654257651" sldId="309"/>
        </pc:sldMkLst>
        <pc:spChg chg="mod">
          <ac:chgData name="Leandro Ribeiro - Francal Feiras" userId="S::leandro.ribeiro@francal.com.br::e18aa4be-0741-4d91-b352-ea14cef4de39" providerId="AD" clId="Web-{C0965C8A-640E-B092-226C-EB58BDA27AEC}" dt="2024-01-30T13:23:44.223" v="0" actId="20577"/>
          <ac:spMkLst>
            <pc:docMk/>
            <pc:sldMk cId="654257651" sldId="309"/>
            <ac:spMk id="8" creationId="{B57B53FD-9F05-A3CE-DAC1-873929CFA67B}"/>
          </ac:spMkLst>
        </pc:spChg>
        <pc:spChg chg="mod">
          <ac:chgData name="Leandro Ribeiro - Francal Feiras" userId="S::leandro.ribeiro@francal.com.br::e18aa4be-0741-4d91-b352-ea14cef4de39" providerId="AD" clId="Web-{C0965C8A-640E-B092-226C-EB58BDA27AEC}" dt="2024-01-30T13:26:37.385" v="90" actId="20577"/>
          <ac:spMkLst>
            <pc:docMk/>
            <pc:sldMk cId="654257651" sldId="309"/>
            <ac:spMk id="11" creationId="{BEB19D2B-267C-D432-F5BC-AB6788E6FE97}"/>
          </ac:spMkLst>
        </pc:spChg>
      </pc:sldChg>
    </pc:docChg>
  </pc:docChgLst>
  <pc:docChgLst>
    <pc:chgData name="Leandro Ribeiro - Francal Feiras" userId="S::leandro.ribeiro@francal.com.br::e18aa4be-0741-4d91-b352-ea14cef4de39" providerId="AD" clId="Web-{FAEA4E96-1ABD-9F02-2AF2-EBAD0FBE964C}"/>
    <pc:docChg chg="sldOrd">
      <pc:chgData name="Leandro Ribeiro - Francal Feiras" userId="S::leandro.ribeiro@francal.com.br::e18aa4be-0741-4d91-b352-ea14cef4de39" providerId="AD" clId="Web-{FAEA4E96-1ABD-9F02-2AF2-EBAD0FBE964C}" dt="2024-03-11T18:11:08.095" v="0"/>
      <pc:docMkLst>
        <pc:docMk/>
      </pc:docMkLst>
      <pc:sldChg chg="ord">
        <pc:chgData name="Leandro Ribeiro - Francal Feiras" userId="S::leandro.ribeiro@francal.com.br::e18aa4be-0741-4d91-b352-ea14cef4de39" providerId="AD" clId="Web-{FAEA4E96-1ABD-9F02-2AF2-EBAD0FBE964C}" dt="2024-03-11T18:11:08.095" v="0"/>
        <pc:sldMkLst>
          <pc:docMk/>
          <pc:sldMk cId="2721411341" sldId="262"/>
        </pc:sldMkLst>
      </pc:sldChg>
    </pc:docChg>
  </pc:docChgLst>
  <pc:docChgLst>
    <pc:chgData name="Kika Monteiro - Francal Feiras" userId="S::kika.monteiro@francal.com.br::50719f5b-b895-48e1-a424-acf657993b88" providerId="AD" clId="Web-{D7DBE60C-7FC9-BE46-3271-4ABE95AC24EE}"/>
    <pc:docChg chg="modSld">
      <pc:chgData name="Kika Monteiro - Francal Feiras" userId="S::kika.monteiro@francal.com.br::50719f5b-b895-48e1-a424-acf657993b88" providerId="AD" clId="Web-{D7DBE60C-7FC9-BE46-3271-4ABE95AC24EE}" dt="2024-01-29T21:51:22.342" v="10" actId="1076"/>
      <pc:docMkLst>
        <pc:docMk/>
      </pc:docMkLst>
      <pc:sldChg chg="modSp">
        <pc:chgData name="Kika Monteiro - Francal Feiras" userId="S::kika.monteiro@francal.com.br::50719f5b-b895-48e1-a424-acf657993b88" providerId="AD" clId="Web-{D7DBE60C-7FC9-BE46-3271-4ABE95AC24EE}" dt="2024-01-29T21:47:39.648" v="2" actId="20577"/>
        <pc:sldMkLst>
          <pc:docMk/>
          <pc:sldMk cId="2721411341" sldId="262"/>
        </pc:sldMkLst>
        <pc:spChg chg="mod">
          <ac:chgData name="Kika Monteiro - Francal Feiras" userId="S::kika.monteiro@francal.com.br::50719f5b-b895-48e1-a424-acf657993b88" providerId="AD" clId="Web-{D7DBE60C-7FC9-BE46-3271-4ABE95AC24EE}" dt="2024-01-29T21:47:39.648" v="2" actId="20577"/>
          <ac:spMkLst>
            <pc:docMk/>
            <pc:sldMk cId="2721411341" sldId="262"/>
            <ac:spMk id="12" creationId="{2358A80D-CB87-D2C8-6D56-6CC8EBA92254}"/>
          </ac:spMkLst>
        </pc:spChg>
      </pc:sldChg>
      <pc:sldChg chg="modSp">
        <pc:chgData name="Kika Monteiro - Francal Feiras" userId="S::kika.monteiro@francal.com.br::50719f5b-b895-48e1-a424-acf657993b88" providerId="AD" clId="Web-{D7DBE60C-7FC9-BE46-3271-4ABE95AC24EE}" dt="2024-01-29T21:51:22.342" v="10" actId="1076"/>
        <pc:sldMkLst>
          <pc:docMk/>
          <pc:sldMk cId="769895618" sldId="263"/>
        </pc:sldMkLst>
        <pc:spChg chg="mod">
          <ac:chgData name="Kika Monteiro - Francal Feiras" userId="S::kika.monteiro@francal.com.br::50719f5b-b895-48e1-a424-acf657993b88" providerId="AD" clId="Web-{D7DBE60C-7FC9-BE46-3271-4ABE95AC24EE}" dt="2024-01-29T21:51:22.342" v="10" actId="1076"/>
          <ac:spMkLst>
            <pc:docMk/>
            <pc:sldMk cId="769895618" sldId="263"/>
            <ac:spMk id="2" creationId="{691789EF-D1F0-CCCB-E0F4-62AD7AB4A0C5}"/>
          </ac:spMkLst>
        </pc:spChg>
        <pc:spChg chg="mod">
          <ac:chgData name="Kika Monteiro - Francal Feiras" userId="S::kika.monteiro@francal.com.br::50719f5b-b895-48e1-a424-acf657993b88" providerId="AD" clId="Web-{D7DBE60C-7FC9-BE46-3271-4ABE95AC24EE}" dt="2024-01-29T21:51:18.842" v="9" actId="1076"/>
          <ac:spMkLst>
            <pc:docMk/>
            <pc:sldMk cId="769895618" sldId="263"/>
            <ac:spMk id="5" creationId="{E19E6334-CD25-6E5A-68F6-ACED0A9AA386}"/>
          </ac:spMkLst>
        </pc:spChg>
      </pc:sldChg>
      <pc:sldChg chg="modSp">
        <pc:chgData name="Kika Monteiro - Francal Feiras" userId="S::kika.monteiro@francal.com.br::50719f5b-b895-48e1-a424-acf657993b88" providerId="AD" clId="Web-{D7DBE60C-7FC9-BE46-3271-4ABE95AC24EE}" dt="2024-01-29T21:47:06.397" v="0" actId="1076"/>
        <pc:sldMkLst>
          <pc:docMk/>
          <pc:sldMk cId="2418300329" sldId="326"/>
        </pc:sldMkLst>
        <pc:spChg chg="mod">
          <ac:chgData name="Kika Monteiro - Francal Feiras" userId="S::kika.monteiro@francal.com.br::50719f5b-b895-48e1-a424-acf657993b88" providerId="AD" clId="Web-{D7DBE60C-7FC9-BE46-3271-4ABE95AC24EE}" dt="2024-01-29T21:47:06.397" v="0" actId="1076"/>
          <ac:spMkLst>
            <pc:docMk/>
            <pc:sldMk cId="2418300329" sldId="326"/>
            <ac:spMk id="4" creationId="{3360FBF7-F828-E557-B848-C922B1BD66C7}"/>
          </ac:spMkLst>
        </pc:spChg>
      </pc:sldChg>
      <pc:sldChg chg="modSp">
        <pc:chgData name="Kika Monteiro - Francal Feiras" userId="S::kika.monteiro@francal.com.br::50719f5b-b895-48e1-a424-acf657993b88" providerId="AD" clId="Web-{D7DBE60C-7FC9-BE46-3271-4ABE95AC24EE}" dt="2024-01-29T21:51:06.779" v="7" actId="1076"/>
        <pc:sldMkLst>
          <pc:docMk/>
          <pc:sldMk cId="73477475" sldId="327"/>
        </pc:sldMkLst>
        <pc:spChg chg="mod">
          <ac:chgData name="Kika Monteiro - Francal Feiras" userId="S::kika.monteiro@francal.com.br::50719f5b-b895-48e1-a424-acf657993b88" providerId="AD" clId="Web-{D7DBE60C-7FC9-BE46-3271-4ABE95AC24EE}" dt="2024-01-29T21:51:06.779" v="7" actId="1076"/>
          <ac:spMkLst>
            <pc:docMk/>
            <pc:sldMk cId="73477475" sldId="327"/>
            <ac:spMk id="5" creationId="{B553D2A0-3530-1C6B-3164-B0B1DFD7BCAF}"/>
          </ac:spMkLst>
        </pc:spChg>
      </pc:sldChg>
      <pc:sldChg chg="modSp">
        <pc:chgData name="Kika Monteiro - Francal Feiras" userId="S::kika.monteiro@francal.com.br::50719f5b-b895-48e1-a424-acf657993b88" providerId="AD" clId="Web-{D7DBE60C-7FC9-BE46-3271-4ABE95AC24EE}" dt="2024-01-29T21:47:55.711" v="6" actId="20577"/>
        <pc:sldMkLst>
          <pc:docMk/>
          <pc:sldMk cId="140831680" sldId="333"/>
        </pc:sldMkLst>
        <pc:spChg chg="mod">
          <ac:chgData name="Kika Monteiro - Francal Feiras" userId="S::kika.monteiro@francal.com.br::50719f5b-b895-48e1-a424-acf657993b88" providerId="AD" clId="Web-{D7DBE60C-7FC9-BE46-3271-4ABE95AC24EE}" dt="2024-01-29T21:47:55.711" v="6" actId="20577"/>
          <ac:spMkLst>
            <pc:docMk/>
            <pc:sldMk cId="140831680" sldId="333"/>
            <ac:spMk id="40" creationId="{52B9E181-1C78-0641-F66E-5AC820B070B8}"/>
          </ac:spMkLst>
        </pc:spChg>
      </pc:sldChg>
    </pc:docChg>
  </pc:docChgLst>
  <pc:docChgLst>
    <pc:chgData name="Leandro Ribeiro - Francal Feiras" userId="S::leandro.ribeiro@francal.com.br::e18aa4be-0741-4d91-b352-ea14cef4de39" providerId="AD" clId="Web-{4EF0860B-6D46-4B93-3C3F-D506BDDA53E8}"/>
    <pc:docChg chg="modSld">
      <pc:chgData name="Leandro Ribeiro - Francal Feiras" userId="S::leandro.ribeiro@francal.com.br::e18aa4be-0741-4d91-b352-ea14cef4de39" providerId="AD" clId="Web-{4EF0860B-6D46-4B93-3C3F-D506BDDA53E8}" dt="2024-01-30T17:37:03.536" v="7" actId="20577"/>
      <pc:docMkLst>
        <pc:docMk/>
      </pc:docMkLst>
      <pc:sldChg chg="modSp">
        <pc:chgData name="Leandro Ribeiro - Francal Feiras" userId="S::leandro.ribeiro@francal.com.br::e18aa4be-0741-4d91-b352-ea14cef4de39" providerId="AD" clId="Web-{4EF0860B-6D46-4B93-3C3F-D506BDDA53E8}" dt="2024-01-30T17:37:03.536" v="7" actId="20577"/>
        <pc:sldMkLst>
          <pc:docMk/>
          <pc:sldMk cId="654257651" sldId="309"/>
        </pc:sldMkLst>
        <pc:spChg chg="mod">
          <ac:chgData name="Leandro Ribeiro - Francal Feiras" userId="S::leandro.ribeiro@francal.com.br::e18aa4be-0741-4d91-b352-ea14cef4de39" providerId="AD" clId="Web-{4EF0860B-6D46-4B93-3C3F-D506BDDA53E8}" dt="2024-01-30T17:37:03.536" v="7" actId="20577"/>
          <ac:spMkLst>
            <pc:docMk/>
            <pc:sldMk cId="654257651" sldId="309"/>
            <ac:spMk id="11" creationId="{BEB19D2B-267C-D432-F5BC-AB6788E6FE97}"/>
          </ac:spMkLst>
        </pc:spChg>
      </pc:sldChg>
    </pc:docChg>
  </pc:docChgLst>
  <pc:docChgLst>
    <pc:chgData name="Ariana Gonçalves - Francal Feira" userId="S::ariana.goncalves@francal.com.br::c22bc9c2-383b-47fb-baba-3e2f0eddc466" providerId="AD" clId="Web-{5CCA55F5-C6A1-C194-EAD9-D2BF75889781}"/>
    <pc:docChg chg="modSld">
      <pc:chgData name="Ariana Gonçalves - Francal Feira" userId="S::ariana.goncalves@francal.com.br::c22bc9c2-383b-47fb-baba-3e2f0eddc466" providerId="AD" clId="Web-{5CCA55F5-C6A1-C194-EAD9-D2BF75889781}" dt="2024-02-09T21:10:47.958" v="14"/>
      <pc:docMkLst>
        <pc:docMk/>
      </pc:docMkLst>
      <pc:sldChg chg="modSp">
        <pc:chgData name="Ariana Gonçalves - Francal Feira" userId="S::ariana.goncalves@francal.com.br::c22bc9c2-383b-47fb-baba-3e2f0eddc466" providerId="AD" clId="Web-{5CCA55F5-C6A1-C194-EAD9-D2BF75889781}" dt="2024-02-09T21:09:41.894" v="4" actId="20577"/>
        <pc:sldMkLst>
          <pc:docMk/>
          <pc:sldMk cId="2560872526" sldId="302"/>
        </pc:sldMkLst>
        <pc:spChg chg="mod">
          <ac:chgData name="Ariana Gonçalves - Francal Feira" userId="S::ariana.goncalves@francal.com.br::c22bc9c2-383b-47fb-baba-3e2f0eddc466" providerId="AD" clId="Web-{5CCA55F5-C6A1-C194-EAD9-D2BF75889781}" dt="2024-02-09T21:09:41.894" v="4" actId="20577"/>
          <ac:spMkLst>
            <pc:docMk/>
            <pc:sldMk cId="2560872526" sldId="302"/>
            <ac:spMk id="3" creationId="{A5751E9E-3EF9-23FA-DE84-73FD3789D40E}"/>
          </ac:spMkLst>
        </pc:spChg>
      </pc:sldChg>
      <pc:sldChg chg="delSp">
        <pc:chgData name="Ariana Gonçalves - Francal Feira" userId="S::ariana.goncalves@francal.com.br::c22bc9c2-383b-47fb-baba-3e2f0eddc466" providerId="AD" clId="Web-{5CCA55F5-C6A1-C194-EAD9-D2BF75889781}" dt="2024-02-09T21:10:23.020" v="8"/>
        <pc:sldMkLst>
          <pc:docMk/>
          <pc:sldMk cId="3709848492" sldId="315"/>
        </pc:sldMkLst>
        <pc:spChg chg="del">
          <ac:chgData name="Ariana Gonçalves - Francal Feira" userId="S::ariana.goncalves@francal.com.br::c22bc9c2-383b-47fb-baba-3e2f0eddc466" providerId="AD" clId="Web-{5CCA55F5-C6A1-C194-EAD9-D2BF75889781}" dt="2024-02-09T21:10:23.020" v="8"/>
          <ac:spMkLst>
            <pc:docMk/>
            <pc:sldMk cId="3709848492" sldId="315"/>
            <ac:spMk id="10" creationId="{481C02D5-149F-BF24-2B7C-78BDA4308DE1}"/>
          </ac:spMkLst>
        </pc:spChg>
      </pc:sldChg>
      <pc:sldChg chg="delSp modSp">
        <pc:chgData name="Ariana Gonçalves - Francal Feira" userId="S::ariana.goncalves@francal.com.br::c22bc9c2-383b-47fb-baba-3e2f0eddc466" providerId="AD" clId="Web-{5CCA55F5-C6A1-C194-EAD9-D2BF75889781}" dt="2024-02-09T21:10:41.739" v="13" actId="20577"/>
        <pc:sldMkLst>
          <pc:docMk/>
          <pc:sldMk cId="2738220053" sldId="316"/>
        </pc:sldMkLst>
        <pc:spChg chg="mod">
          <ac:chgData name="Ariana Gonçalves - Francal Feira" userId="S::ariana.goncalves@francal.com.br::c22bc9c2-383b-47fb-baba-3e2f0eddc466" providerId="AD" clId="Web-{5CCA55F5-C6A1-C194-EAD9-D2BF75889781}" dt="2024-02-09T21:10:41.739" v="13" actId="20577"/>
          <ac:spMkLst>
            <pc:docMk/>
            <pc:sldMk cId="2738220053" sldId="316"/>
            <ac:spMk id="5" creationId="{F925E48C-F9CB-CC4B-2D29-FF842EDDDD08}"/>
          </ac:spMkLst>
        </pc:spChg>
        <pc:spChg chg="del mod">
          <ac:chgData name="Ariana Gonçalves - Francal Feira" userId="S::ariana.goncalves@francal.com.br::c22bc9c2-383b-47fb-baba-3e2f0eddc466" providerId="AD" clId="Web-{5CCA55F5-C6A1-C194-EAD9-D2BF75889781}" dt="2024-02-09T21:10:32.176" v="10"/>
          <ac:spMkLst>
            <pc:docMk/>
            <pc:sldMk cId="2738220053" sldId="316"/>
            <ac:spMk id="10" creationId="{481C02D5-149F-BF24-2B7C-78BDA4308DE1}"/>
          </ac:spMkLst>
        </pc:spChg>
      </pc:sldChg>
      <pc:sldChg chg="delSp">
        <pc:chgData name="Ariana Gonçalves - Francal Feira" userId="S::ariana.goncalves@francal.com.br::c22bc9c2-383b-47fb-baba-3e2f0eddc466" providerId="AD" clId="Web-{5CCA55F5-C6A1-C194-EAD9-D2BF75889781}" dt="2024-02-09T21:10:47.958" v="14"/>
        <pc:sldMkLst>
          <pc:docMk/>
          <pc:sldMk cId="1475404621" sldId="317"/>
        </pc:sldMkLst>
        <pc:spChg chg="del">
          <ac:chgData name="Ariana Gonçalves - Francal Feira" userId="S::ariana.goncalves@francal.com.br::c22bc9c2-383b-47fb-baba-3e2f0eddc466" providerId="AD" clId="Web-{5CCA55F5-C6A1-C194-EAD9-D2BF75889781}" dt="2024-02-09T21:10:47.958" v="14"/>
          <ac:spMkLst>
            <pc:docMk/>
            <pc:sldMk cId="1475404621" sldId="317"/>
            <ac:spMk id="10" creationId="{481C02D5-149F-BF24-2B7C-78BDA4308DE1}"/>
          </ac:spMkLst>
        </pc:spChg>
      </pc:sldChg>
      <pc:sldChg chg="modSp">
        <pc:chgData name="Ariana Gonçalves - Francal Feira" userId="S::ariana.goncalves@francal.com.br::c22bc9c2-383b-47fb-baba-3e2f0eddc466" providerId="AD" clId="Web-{5CCA55F5-C6A1-C194-EAD9-D2BF75889781}" dt="2024-02-09T21:09:46.081" v="5" actId="20577"/>
        <pc:sldMkLst>
          <pc:docMk/>
          <pc:sldMk cId="2643371674" sldId="319"/>
        </pc:sldMkLst>
        <pc:spChg chg="mod">
          <ac:chgData name="Ariana Gonçalves - Francal Feira" userId="S::ariana.goncalves@francal.com.br::c22bc9c2-383b-47fb-baba-3e2f0eddc466" providerId="AD" clId="Web-{5CCA55F5-C6A1-C194-EAD9-D2BF75889781}" dt="2024-02-09T21:09:46.081" v="5" actId="20577"/>
          <ac:spMkLst>
            <pc:docMk/>
            <pc:sldMk cId="2643371674" sldId="319"/>
            <ac:spMk id="10" creationId="{A88FAF39-0878-2415-A8DF-E3D60A956E67}"/>
          </ac:spMkLst>
        </pc:spChg>
      </pc:sldChg>
      <pc:sldChg chg="modSp">
        <pc:chgData name="Ariana Gonçalves - Francal Feira" userId="S::ariana.goncalves@francal.com.br::c22bc9c2-383b-47fb-baba-3e2f0eddc466" providerId="AD" clId="Web-{5CCA55F5-C6A1-C194-EAD9-D2BF75889781}" dt="2024-02-09T21:09:54.878" v="7" actId="20577"/>
        <pc:sldMkLst>
          <pc:docMk/>
          <pc:sldMk cId="2523817327" sldId="320"/>
        </pc:sldMkLst>
        <pc:spChg chg="mod">
          <ac:chgData name="Ariana Gonçalves - Francal Feira" userId="S::ariana.goncalves@francal.com.br::c22bc9c2-383b-47fb-baba-3e2f0eddc466" providerId="AD" clId="Web-{5CCA55F5-C6A1-C194-EAD9-D2BF75889781}" dt="2024-02-09T21:09:54.878" v="7" actId="20577"/>
          <ac:spMkLst>
            <pc:docMk/>
            <pc:sldMk cId="2523817327" sldId="320"/>
            <ac:spMk id="2" creationId="{FE6E906D-4530-2FF8-1407-94D3CA766565}"/>
          </ac:spMkLst>
        </pc:spChg>
      </pc:sldChg>
    </pc:docChg>
  </pc:docChgLst>
  <pc:docChgLst>
    <pc:chgData name="Leandro Ribeiro - Francal Feiras" userId="S::leandro.ribeiro@francal.com.br::e18aa4be-0741-4d91-b352-ea14cef4de39" providerId="AD" clId="Web-{AB4D4D18-AAE4-2559-7121-45533FE7E8C4}"/>
    <pc:docChg chg="modSld">
      <pc:chgData name="Leandro Ribeiro - Francal Feiras" userId="S::leandro.ribeiro@francal.com.br::e18aa4be-0741-4d91-b352-ea14cef4de39" providerId="AD" clId="Web-{AB4D4D18-AAE4-2559-7121-45533FE7E8C4}" dt="2024-01-30T14:19:16.456" v="17" actId="20577"/>
      <pc:docMkLst>
        <pc:docMk/>
      </pc:docMkLst>
      <pc:sldChg chg="modSp">
        <pc:chgData name="Leandro Ribeiro - Francal Feiras" userId="S::leandro.ribeiro@francal.com.br::e18aa4be-0741-4d91-b352-ea14cef4de39" providerId="AD" clId="Web-{AB4D4D18-AAE4-2559-7121-45533FE7E8C4}" dt="2024-01-30T14:17:28.171" v="6" actId="20577"/>
        <pc:sldMkLst>
          <pc:docMk/>
          <pc:sldMk cId="769895618" sldId="263"/>
        </pc:sldMkLst>
        <pc:spChg chg="mod">
          <ac:chgData name="Leandro Ribeiro - Francal Feiras" userId="S::leandro.ribeiro@francal.com.br::e18aa4be-0741-4d91-b352-ea14cef4de39" providerId="AD" clId="Web-{AB4D4D18-AAE4-2559-7121-45533FE7E8C4}" dt="2024-01-30T14:17:28.171" v="6" actId="20577"/>
          <ac:spMkLst>
            <pc:docMk/>
            <pc:sldMk cId="769895618" sldId="263"/>
            <ac:spMk id="27" creationId="{850BD4E7-0F8A-804A-FBC7-0CAA6DF8A4F4}"/>
          </ac:spMkLst>
        </pc:spChg>
      </pc:sldChg>
      <pc:sldChg chg="modSp">
        <pc:chgData name="Leandro Ribeiro - Francal Feiras" userId="S::leandro.ribeiro@francal.com.br::e18aa4be-0741-4d91-b352-ea14cef4de39" providerId="AD" clId="Web-{AB4D4D18-AAE4-2559-7121-45533FE7E8C4}" dt="2024-01-30T14:19:16.456" v="17" actId="20577"/>
        <pc:sldMkLst>
          <pc:docMk/>
          <pc:sldMk cId="562127063" sldId="266"/>
        </pc:sldMkLst>
        <pc:spChg chg="mod">
          <ac:chgData name="Leandro Ribeiro - Francal Feiras" userId="S::leandro.ribeiro@francal.com.br::e18aa4be-0741-4d91-b352-ea14cef4de39" providerId="AD" clId="Web-{AB4D4D18-AAE4-2559-7121-45533FE7E8C4}" dt="2024-01-30T14:19:16.456" v="17" actId="20577"/>
          <ac:spMkLst>
            <pc:docMk/>
            <pc:sldMk cId="562127063" sldId="266"/>
            <ac:spMk id="3" creationId="{E9336885-1B54-2B0F-6226-849ADDF4B0A0}"/>
          </ac:spMkLst>
        </pc:spChg>
      </pc:sldChg>
    </pc:docChg>
  </pc:docChgLst>
  <pc:docChgLst>
    <pc:chgData name="Carollina Cincoetti - Francal Feiras" userId="S::designer3@francal.com.br::dc12ca34-3b25-46c0-b155-0ae21cee8b5f" providerId="AD" clId="Web-{4D926CE1-A912-505B-EFB8-C21542096311}"/>
    <pc:docChg chg="modSld">
      <pc:chgData name="Carollina Cincoetti - Francal Feiras" userId="S::designer3@francal.com.br::dc12ca34-3b25-46c0-b155-0ae21cee8b5f" providerId="AD" clId="Web-{4D926CE1-A912-505B-EFB8-C21542096311}" dt="2024-01-30T13:52:05.192" v="58" actId="1076"/>
      <pc:docMkLst>
        <pc:docMk/>
      </pc:docMkLst>
      <pc:sldChg chg="modSp">
        <pc:chgData name="Carollina Cincoetti - Francal Feiras" userId="S::designer3@francal.com.br::dc12ca34-3b25-46c0-b155-0ae21cee8b5f" providerId="AD" clId="Web-{4D926CE1-A912-505B-EFB8-C21542096311}" dt="2024-01-30T13:50:45.971" v="18" actId="1076"/>
        <pc:sldMkLst>
          <pc:docMk/>
          <pc:sldMk cId="2721411341" sldId="262"/>
        </pc:sldMkLst>
        <pc:picChg chg="mod">
          <ac:chgData name="Carollina Cincoetti - Francal Feiras" userId="S::designer3@francal.com.br::dc12ca34-3b25-46c0-b155-0ae21cee8b5f" providerId="AD" clId="Web-{4D926CE1-A912-505B-EFB8-C21542096311}" dt="2024-01-30T13:50:45.971" v="18" actId="1076"/>
          <ac:picMkLst>
            <pc:docMk/>
            <pc:sldMk cId="2721411341" sldId="262"/>
            <ac:picMk id="35" creationId="{22C45B33-639A-01C0-1A7A-9A7828E839E4}"/>
          </ac:picMkLst>
        </pc:picChg>
      </pc:sldChg>
      <pc:sldChg chg="delSp modSp">
        <pc:chgData name="Carollina Cincoetti - Francal Feiras" userId="S::designer3@francal.com.br::dc12ca34-3b25-46c0-b155-0ae21cee8b5f" providerId="AD" clId="Web-{4D926CE1-A912-505B-EFB8-C21542096311}" dt="2024-01-30T13:52:05.192" v="58" actId="1076"/>
        <pc:sldMkLst>
          <pc:docMk/>
          <pc:sldMk cId="769895618" sldId="263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52:05.192" v="58" actId="1076"/>
          <ac:spMkLst>
            <pc:docMk/>
            <pc:sldMk cId="769895618" sldId="263"/>
            <ac:spMk id="17" creationId="{8DC6DB76-C882-BAD9-1524-823DBD62EE1D}"/>
          </ac:spMkLst>
        </pc:spChg>
        <pc:picChg chg="del mod">
          <ac:chgData name="Carollina Cincoetti - Francal Feiras" userId="S::designer3@francal.com.br::dc12ca34-3b25-46c0-b155-0ae21cee8b5f" providerId="AD" clId="Web-{4D926CE1-A912-505B-EFB8-C21542096311}" dt="2024-01-30T13:50:31.002" v="16"/>
          <ac:picMkLst>
            <pc:docMk/>
            <pc:sldMk cId="769895618" sldId="263"/>
            <ac:picMk id="12" creationId="{B52546FA-AD55-ABAB-B645-36C69B584662}"/>
          </ac:picMkLst>
        </pc:picChg>
      </pc:sldChg>
      <pc:sldChg chg="modSp">
        <pc:chgData name="Carollina Cincoetti - Francal Feiras" userId="S::designer3@francal.com.br::dc12ca34-3b25-46c0-b155-0ae21cee8b5f" providerId="AD" clId="Web-{4D926CE1-A912-505B-EFB8-C21542096311}" dt="2024-01-30T13:47:41.311" v="0"/>
        <pc:sldMkLst>
          <pc:docMk/>
          <pc:sldMk cId="2560872526" sldId="302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7:41.311" v="0"/>
          <ac:spMkLst>
            <pc:docMk/>
            <pc:sldMk cId="2560872526" sldId="302"/>
            <ac:spMk id="3" creationId="{A5751E9E-3EF9-23FA-DE84-73FD3789D40E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30.781" v="8"/>
        <pc:sldMkLst>
          <pc:docMk/>
          <pc:sldMk cId="1619054387" sldId="313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30.781" v="8"/>
          <ac:spMkLst>
            <pc:docMk/>
            <pc:sldMk cId="1619054387" sldId="313"/>
            <ac:spMk id="5" creationId="{48305133-2C84-CECE-6E00-42903321E26C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35.891" v="9"/>
        <pc:sldMkLst>
          <pc:docMk/>
          <pc:sldMk cId="2871164621" sldId="314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35.891" v="9"/>
          <ac:spMkLst>
            <pc:docMk/>
            <pc:sldMk cId="2871164621" sldId="314"/>
            <ac:spMk id="2" creationId="{2E2D843D-BB80-32A9-8A49-A81B9B4F29A8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45.735" v="10"/>
        <pc:sldMkLst>
          <pc:docMk/>
          <pc:sldMk cId="3709848492" sldId="315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45.735" v="10"/>
          <ac:spMkLst>
            <pc:docMk/>
            <pc:sldMk cId="3709848492" sldId="315"/>
            <ac:spMk id="8" creationId="{A43AEC1F-357B-57AD-ED81-E3C59262989A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9:13.438" v="12"/>
        <pc:sldMkLst>
          <pc:docMk/>
          <pc:sldMk cId="2738220053" sldId="316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9:13.438" v="12"/>
          <ac:spMkLst>
            <pc:docMk/>
            <pc:sldMk cId="2738220053" sldId="316"/>
            <ac:spMk id="5" creationId="{F925E48C-F9CB-CC4B-2D29-FF842EDDDD08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51.453" v="11"/>
        <pc:sldMkLst>
          <pc:docMk/>
          <pc:sldMk cId="1475404621" sldId="317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51.453" v="11"/>
          <ac:spMkLst>
            <pc:docMk/>
            <pc:sldMk cId="1475404621" sldId="317"/>
            <ac:spMk id="15" creationId="{9EB7039D-F0F8-A390-D015-4AE95749333A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24.453" v="7"/>
        <pc:sldMkLst>
          <pc:docMk/>
          <pc:sldMk cId="1441690461" sldId="318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24.453" v="7"/>
          <ac:spMkLst>
            <pc:docMk/>
            <pc:sldMk cId="1441690461" sldId="318"/>
            <ac:spMk id="9" creationId="{C515BA09-7398-87D7-D8FF-176F2209886B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7:49.499" v="1"/>
        <pc:sldMkLst>
          <pc:docMk/>
          <pc:sldMk cId="2643371674" sldId="319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7:49.499" v="1"/>
          <ac:spMkLst>
            <pc:docMk/>
            <pc:sldMk cId="2643371674" sldId="319"/>
            <ac:spMk id="10" creationId="{A88FAF39-0878-2415-A8DF-E3D60A956E67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7:55.812" v="2"/>
        <pc:sldMkLst>
          <pc:docMk/>
          <pc:sldMk cId="2523817327" sldId="320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7:55.812" v="2"/>
          <ac:spMkLst>
            <pc:docMk/>
            <pc:sldMk cId="2523817327" sldId="320"/>
            <ac:spMk id="2" creationId="{FE6E906D-4530-2FF8-1407-94D3CA766565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01.906" v="3"/>
        <pc:sldMkLst>
          <pc:docMk/>
          <pc:sldMk cId="3335173924" sldId="321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01.906" v="3"/>
          <ac:spMkLst>
            <pc:docMk/>
            <pc:sldMk cId="3335173924" sldId="321"/>
            <ac:spMk id="9" creationId="{84BF7066-C45C-9DB8-FBD5-AB250A581D9C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48:10.390" v="4"/>
        <pc:sldMkLst>
          <pc:docMk/>
          <pc:sldMk cId="129522407" sldId="322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48:10.390" v="4"/>
          <ac:spMkLst>
            <pc:docMk/>
            <pc:sldMk cId="129522407" sldId="322"/>
            <ac:spMk id="3" creationId="{A4088945-BACE-969F-1ECE-5E595DB5E5A0}"/>
          </ac:spMkLst>
        </pc:spChg>
      </pc:sldChg>
      <pc:sldChg chg="modSp">
        <pc:chgData name="Carollina Cincoetti - Francal Feiras" userId="S::designer3@francal.com.br::dc12ca34-3b25-46c0-b155-0ae21cee8b5f" providerId="AD" clId="Web-{4D926CE1-A912-505B-EFB8-C21542096311}" dt="2024-01-30T13:51:22.769" v="23" actId="1076"/>
        <pc:sldMkLst>
          <pc:docMk/>
          <pc:sldMk cId="2418300329" sldId="326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51:22.769" v="23" actId="1076"/>
          <ac:spMkLst>
            <pc:docMk/>
            <pc:sldMk cId="2418300329" sldId="326"/>
            <ac:spMk id="56" creationId="{E0E68054-1AD2-B435-3F67-FC96884A8E06}"/>
          </ac:spMkLst>
        </pc:spChg>
      </pc:sldChg>
      <pc:sldChg chg="delSp modSp">
        <pc:chgData name="Carollina Cincoetti - Francal Feiras" userId="S::designer3@francal.com.br::dc12ca34-3b25-46c0-b155-0ae21cee8b5f" providerId="AD" clId="Web-{4D926CE1-A912-505B-EFB8-C21542096311}" dt="2024-01-30T13:51:51.363" v="56" actId="1076"/>
        <pc:sldMkLst>
          <pc:docMk/>
          <pc:sldMk cId="73477475" sldId="327"/>
        </pc:sldMkLst>
        <pc:spChg chg="mod">
          <ac:chgData name="Carollina Cincoetti - Francal Feiras" userId="S::designer3@francal.com.br::dc12ca34-3b25-46c0-b155-0ae21cee8b5f" providerId="AD" clId="Web-{4D926CE1-A912-505B-EFB8-C21542096311}" dt="2024-01-30T13:51:40.410" v="24" actId="1076"/>
          <ac:spMkLst>
            <pc:docMk/>
            <pc:sldMk cId="73477475" sldId="327"/>
            <ac:spMk id="4" creationId="{727AEBC9-B124-4B2D-E965-A9EA223BF606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10" v="25" actId="1076"/>
          <ac:spMkLst>
            <pc:docMk/>
            <pc:sldMk cId="73477475" sldId="327"/>
            <ac:spMk id="7" creationId="{0F0F23DA-211D-00FA-816D-D0D538DFA3DA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26" v="26" actId="1076"/>
          <ac:spMkLst>
            <pc:docMk/>
            <pc:sldMk cId="73477475" sldId="327"/>
            <ac:spMk id="10" creationId="{79347259-AF66-47AB-9F42-58A6A23BCC1E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51.363" v="56" actId="1076"/>
          <ac:spMkLst>
            <pc:docMk/>
            <pc:sldMk cId="73477475" sldId="327"/>
            <ac:spMk id="11" creationId="{57386E56-0B0F-891C-7DD5-866E8466B9ED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41" v="27" actId="1076"/>
          <ac:spMkLst>
            <pc:docMk/>
            <pc:sldMk cId="73477475" sldId="327"/>
            <ac:spMk id="12" creationId="{37AA948C-31E1-6624-DEDF-3E44F3D908EF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57" v="28" actId="1076"/>
          <ac:spMkLst>
            <pc:docMk/>
            <pc:sldMk cId="73477475" sldId="327"/>
            <ac:spMk id="13" creationId="{AF1A8415-3B7A-AA7C-C49E-1E3C15AB3578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73" v="29" actId="1076"/>
          <ac:spMkLst>
            <pc:docMk/>
            <pc:sldMk cId="73477475" sldId="327"/>
            <ac:spMk id="14" creationId="{792E37FF-52CD-AE8D-9A43-A47D05E4663F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73" v="30" actId="1076"/>
          <ac:spMkLst>
            <pc:docMk/>
            <pc:sldMk cId="73477475" sldId="327"/>
            <ac:spMk id="15" creationId="{E7690AF8-861B-921B-C880-52140C864B76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488" v="31" actId="1076"/>
          <ac:spMkLst>
            <pc:docMk/>
            <pc:sldMk cId="73477475" sldId="327"/>
            <ac:spMk id="16" creationId="{9BABE418-7B38-8E05-3A62-A050E1B1B4F1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04" v="32" actId="1076"/>
          <ac:spMkLst>
            <pc:docMk/>
            <pc:sldMk cId="73477475" sldId="327"/>
            <ac:spMk id="17" creationId="{4F090F28-5AEE-6AEE-012E-FF89C795018E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19" v="33" actId="1076"/>
          <ac:spMkLst>
            <pc:docMk/>
            <pc:sldMk cId="73477475" sldId="327"/>
            <ac:spMk id="19" creationId="{3DE25A2B-B285-858D-8888-893DFC0A8F39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19" v="34" actId="1076"/>
          <ac:spMkLst>
            <pc:docMk/>
            <pc:sldMk cId="73477475" sldId="327"/>
            <ac:spMk id="20" creationId="{7E69A431-F3B9-DDB2-BEE8-FF929173B7E6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35" v="35" actId="1076"/>
          <ac:spMkLst>
            <pc:docMk/>
            <pc:sldMk cId="73477475" sldId="327"/>
            <ac:spMk id="21" creationId="{E02BA79C-F9E0-A4D1-F261-26876EA7277A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51" v="36" actId="1076"/>
          <ac:spMkLst>
            <pc:docMk/>
            <pc:sldMk cId="73477475" sldId="327"/>
            <ac:spMk id="22" creationId="{AB89BF75-73C5-EDAD-02BE-DB8295ADC97F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66" v="37" actId="1076"/>
          <ac:spMkLst>
            <pc:docMk/>
            <pc:sldMk cId="73477475" sldId="327"/>
            <ac:spMk id="23" creationId="{4F53C84C-4448-A75C-FAD6-59CC69D42AF1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66" v="38" actId="1076"/>
          <ac:spMkLst>
            <pc:docMk/>
            <pc:sldMk cId="73477475" sldId="327"/>
            <ac:spMk id="24" creationId="{0EB71E6D-55AB-FCCA-ACD7-FE71867AEE26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82" v="39" actId="1076"/>
          <ac:spMkLst>
            <pc:docMk/>
            <pc:sldMk cId="73477475" sldId="327"/>
            <ac:spMk id="25" creationId="{3E349EC2-464E-2BF4-BD74-C7366E1D3BBB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598" v="40" actId="1076"/>
          <ac:spMkLst>
            <pc:docMk/>
            <pc:sldMk cId="73477475" sldId="327"/>
            <ac:spMk id="26" creationId="{6226718F-58F6-AB87-5779-03FA2E31EFD9}"/>
          </ac:spMkLst>
        </pc:spChg>
        <pc:spChg chg="mod">
          <ac:chgData name="Carollina Cincoetti - Francal Feiras" userId="S::designer3@francal.com.br::dc12ca34-3b25-46c0-b155-0ae21cee8b5f" providerId="AD" clId="Web-{4D926CE1-A912-505B-EFB8-C21542096311}" dt="2024-01-30T13:51:40.613" v="41" actId="1076"/>
          <ac:spMkLst>
            <pc:docMk/>
            <pc:sldMk cId="73477475" sldId="327"/>
            <ac:spMk id="28" creationId="{1A56811E-1A3C-3E7B-0969-A1ADCC197BE3}"/>
          </ac:spMkLst>
        </pc:spChg>
        <pc:picChg chg="mod">
          <ac:chgData name="Carollina Cincoetti - Francal Feiras" userId="S::designer3@francal.com.br::dc12ca34-3b25-46c0-b155-0ae21cee8b5f" providerId="AD" clId="Web-{4D926CE1-A912-505B-EFB8-C21542096311}" dt="2024-01-30T13:51:48.051" v="55" actId="1076"/>
          <ac:picMkLst>
            <pc:docMk/>
            <pc:sldMk cId="73477475" sldId="327"/>
            <ac:picMk id="31" creationId="{1891318C-C63B-A04D-D0C8-070D7F713D38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629" v="43" actId="1076"/>
          <ac:picMkLst>
            <pc:docMk/>
            <pc:sldMk cId="73477475" sldId="327"/>
            <ac:picMk id="33" creationId="{EC4278DB-059B-BA98-C80F-6E18C39A34E3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644" v="44" actId="1076"/>
          <ac:picMkLst>
            <pc:docMk/>
            <pc:sldMk cId="73477475" sldId="327"/>
            <ac:picMk id="35" creationId="{4BAA4998-829D-9905-8B93-3C7E22D38570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660" v="45" actId="1076"/>
          <ac:picMkLst>
            <pc:docMk/>
            <pc:sldMk cId="73477475" sldId="327"/>
            <ac:picMk id="37" creationId="{351F9FD4-D07C-AEC8-B7BB-D15F565F7D35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676" v="46" actId="1076"/>
          <ac:picMkLst>
            <pc:docMk/>
            <pc:sldMk cId="73477475" sldId="327"/>
            <ac:picMk id="39" creationId="{E79258E0-D8D6-98EA-7862-5A4617A951F9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691" v="47" actId="1076"/>
          <ac:picMkLst>
            <pc:docMk/>
            <pc:sldMk cId="73477475" sldId="327"/>
            <ac:picMk id="41" creationId="{2C68A234-02B0-63BC-64EA-6A309C3812F1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07" v="48" actId="1076"/>
          <ac:picMkLst>
            <pc:docMk/>
            <pc:sldMk cId="73477475" sldId="327"/>
            <ac:picMk id="43" creationId="{8FE3EBD3-19BD-C902-CADA-422E5B85F14D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23" v="49" actId="1076"/>
          <ac:picMkLst>
            <pc:docMk/>
            <pc:sldMk cId="73477475" sldId="327"/>
            <ac:picMk id="45" creationId="{762B58B8-E3DC-8D44-E14D-BABEE70F4F86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38" v="50" actId="1076"/>
          <ac:picMkLst>
            <pc:docMk/>
            <pc:sldMk cId="73477475" sldId="327"/>
            <ac:picMk id="47" creationId="{E9B18B03-F09F-269D-952A-3AD7AC358E73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38" v="51" actId="1076"/>
          <ac:picMkLst>
            <pc:docMk/>
            <pc:sldMk cId="73477475" sldId="327"/>
            <ac:picMk id="49" creationId="{32670C9F-B022-6E98-F7BD-35D63F80CD28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54" v="52" actId="1076"/>
          <ac:picMkLst>
            <pc:docMk/>
            <pc:sldMk cId="73477475" sldId="327"/>
            <ac:picMk id="51" creationId="{22115ADC-B8D7-D3E7-7201-BAB00EF67733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69" v="53" actId="1076"/>
          <ac:picMkLst>
            <pc:docMk/>
            <pc:sldMk cId="73477475" sldId="327"/>
            <ac:picMk id="53" creationId="{B6B3402C-3EA4-F979-8974-9D4E93AE1EFD}"/>
          </ac:picMkLst>
        </pc:picChg>
        <pc:picChg chg="mod">
          <ac:chgData name="Carollina Cincoetti - Francal Feiras" userId="S::designer3@francal.com.br::dc12ca34-3b25-46c0-b155-0ae21cee8b5f" providerId="AD" clId="Web-{4D926CE1-A912-505B-EFB8-C21542096311}" dt="2024-01-30T13:51:40.785" v="54" actId="1076"/>
          <ac:picMkLst>
            <pc:docMk/>
            <pc:sldMk cId="73477475" sldId="327"/>
            <ac:picMk id="55" creationId="{6E00077B-57B7-B504-2045-DCA36035157C}"/>
          </ac:picMkLst>
        </pc:picChg>
        <pc:picChg chg="del">
          <ac:chgData name="Carollina Cincoetti - Francal Feiras" userId="S::designer3@francal.com.br::dc12ca34-3b25-46c0-b155-0ae21cee8b5f" providerId="AD" clId="Web-{4D926CE1-A912-505B-EFB8-C21542096311}" dt="2024-01-30T13:50:36.268" v="17"/>
          <ac:picMkLst>
            <pc:docMk/>
            <pc:sldMk cId="73477475" sldId="327"/>
            <ac:picMk id="57" creationId="{B0A5522B-125E-657F-873E-AB7344F39E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42746-DEDB-38C3-8DE0-26790257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C7E509-5DDB-D373-6089-3603E415E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BDE066-6F7A-2478-78A5-3F30E5925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3016D7-1EBD-9DF5-1331-EE59D102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6DD1E0-3FD4-5BB6-01FD-DFD05AFD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46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2740A-A13C-D30C-C51D-4803E40D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E9C1F8-A9C7-EEF2-2996-C66857C14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28B146-D3CF-C288-9142-2AD068FE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419DA2-EE9B-35C8-CE0D-F075DFAB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C1AC3-80C4-212D-9B1E-9FAEFFCA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56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D07A75-3ABD-D4CA-4388-55C8A14FE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BE462B-7A43-8FB9-93D7-EBA040C4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82D047-68F1-6276-1131-82F1DBEB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553163-51C6-7ABC-522B-F8572AEA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45DBD3-C403-583A-EBB4-EE428C77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72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18CC9-4F23-E805-69C6-A974FB4B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F9C629-C728-392C-5A9E-3BF91737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9B90CA-FEF7-8BC1-6CF1-66FDF296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04FB8F-D4AA-A3FC-5F39-31A0D879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6A4F66-14BC-D786-D46F-1F0DFB5F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77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D5EEA-01DE-93FF-F7C1-9A050313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DA246D-A9B3-5419-B906-542C59323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5DB3E7-E231-6C47-E082-010D125B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2F9D05-FC00-2DA5-2FDD-C725535B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9A5493-74AF-05B5-9C40-505806D7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15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931AB-38EE-6F22-EE90-879899A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B76BE2-4052-B053-C81C-64BA3AC9F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A16A32-AC12-F9B9-1888-930794128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5B45D8-B13A-B4A1-76F5-9993AEA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BA516B-6C08-9442-9EC1-9B1D5817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7678C0-BA0A-E6E7-4680-C9EE6B72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77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18B89-A208-6E32-6273-C2BA35A5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D186EC-8477-8016-7304-3F7B9995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543B5B-034A-0D1A-F910-3F99BAF3D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18D0A3-27BA-E7D9-6432-65BCB21F5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ECE4B-B5D9-A984-95FA-7C1968EF9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A43D57-5506-C73B-852A-5911E867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CF0C4B7-104E-7163-7093-8B217621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4DDC245-E751-FC0E-C95F-D8B619E4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36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2CF69-CA91-3537-3A27-6546D5114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867D70-B417-B547-25DD-4892AAC4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4083C8-0B5F-E096-8A49-C9B13D72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39600C4-06EF-40A8-EDA3-407DB89F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62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215FF1B-97DF-A747-B841-0EE04F52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8933452-6676-246E-DD19-8F83826D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68C8AD-4BD5-B31B-341D-519F7DEA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7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75B1E-D0E4-47BC-8502-191E6444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2DB842-DC44-A225-5F2B-8FEBF9545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E07A89-335C-3DF1-E436-165F26233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2F0195-4A12-60AD-B9FE-FB9E6753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C29F4F-A1BF-3548-7EA0-F1B0398B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2D39C1-A0A4-AB42-FEE3-B4B9E203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1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55AE4-C8AD-AC68-6338-0EB73190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4B6A6AA-0434-F873-F7AA-D0122421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149EDE-87E2-ED1F-666C-F808F04C7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01C484-94E5-43C3-1A10-B2DAC295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7E012F-B979-41F3-35C6-25D79599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C625C4-C1A0-FCA5-6677-F6F8760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6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E136A66-1789-0398-9D2E-8BAD982B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5E0709-9BC8-888B-8716-8A196993C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525C4F-E94C-9745-FCB9-5BA2EFB2B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A002-E18B-44AC-AAE8-67C1059580DB}" type="datetimeFigureOut">
              <a:rPr lang="pt-BR" smtClean="0"/>
              <a:t>11/03/2024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C89D39-E434-B47E-21BE-EB917C930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74B1C6-ACB6-DBCB-1748-E473FE256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044E-1C4B-4C1B-BEB4-8E4CC193CE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4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13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hyperlink" Target="https://vegfest.com.br/fotos/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hyperlink" Target="http://www.youtube.com/watch?v=b0VnT4RSwrc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13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45.png"/><Relationship Id="rId4" Type="http://schemas.openxmlformats.org/officeDocument/2006/relationships/image" Target="../media/image13.png"/><Relationship Id="rId9" Type="http://schemas.openxmlformats.org/officeDocument/2006/relationships/image" Target="../media/image44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E9E564A-F586-F8D9-198C-C59F376F8C8B}"/>
              </a:ext>
            </a:extLst>
          </p:cNvPr>
          <p:cNvCxnSpPr>
            <a:cxnSpLocks/>
          </p:cNvCxnSpPr>
          <p:nvPr/>
        </p:nvCxnSpPr>
        <p:spPr>
          <a:xfrm>
            <a:off x="3155576" y="5884169"/>
            <a:ext cx="47064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F62AF52-95F2-4466-507A-5C36FF561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376"/>
            <a:ext cx="12192000" cy="5409247"/>
          </a:xfr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BEA156B5-1B62-622D-63B4-412D76219331}"/>
              </a:ext>
            </a:extLst>
          </p:cNvPr>
          <p:cNvSpPr/>
          <p:nvPr/>
        </p:nvSpPr>
        <p:spPr>
          <a:xfrm>
            <a:off x="0" y="519953"/>
            <a:ext cx="2949388" cy="420337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388A4A1-EB6C-982E-BAD6-794E2E792D20}"/>
              </a:ext>
            </a:extLst>
          </p:cNvPr>
          <p:cNvSpPr txBox="1">
            <a:spLocks/>
          </p:cNvSpPr>
          <p:nvPr/>
        </p:nvSpPr>
        <p:spPr>
          <a:xfrm>
            <a:off x="246250" y="30017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APRESENTAÇÃO </a:t>
            </a:r>
            <a:br>
              <a:rPr 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COMERCIAL E</a:t>
            </a:r>
            <a:br>
              <a:rPr 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BOOK DE PRODUTOS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6F3655-18AE-36B6-037F-F60B8490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3" y="4285319"/>
            <a:ext cx="4056896" cy="13472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330218-7409-4400-7E25-F825175E1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91" y="2072674"/>
            <a:ext cx="4818898" cy="20330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911F1DA-1F45-AA77-5618-506D9BD82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06" y="789061"/>
            <a:ext cx="2141704" cy="346921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19E8DC-4892-5B07-01CD-B9C04A08DA87}"/>
              </a:ext>
            </a:extLst>
          </p:cNvPr>
          <p:cNvSpPr txBox="1"/>
          <p:nvPr/>
        </p:nvSpPr>
        <p:spPr>
          <a:xfrm>
            <a:off x="1504706" y="5678829"/>
            <a:ext cx="180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>
                <a:latin typeface="+mn-lt"/>
              </a:rPr>
              <a:t>@vegfestbrasil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E95CF77-7EFE-4E30-4FD0-3DC752A98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4" y="5710771"/>
            <a:ext cx="1024130" cy="24993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874DFF5-62C1-E089-BE89-7EC5109C9483}"/>
              </a:ext>
            </a:extLst>
          </p:cNvPr>
          <p:cNvSpPr txBox="1"/>
          <p:nvPr/>
        </p:nvSpPr>
        <p:spPr>
          <a:xfrm>
            <a:off x="154291" y="592174"/>
            <a:ext cx="2640806" cy="30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WWW.VEGFEST.COM.BR</a:t>
            </a:r>
          </a:p>
        </p:txBody>
      </p:sp>
    </p:spTree>
    <p:extLst>
      <p:ext uri="{BB962C8B-B14F-4D97-AF65-F5344CB8AC3E}">
        <p14:creationId xmlns:p14="http://schemas.microsoft.com/office/powerpoint/2010/main" val="163960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91789EF-D1F0-CCCB-E0F4-62AD7AB4A0C5}"/>
              </a:ext>
            </a:extLst>
          </p:cNvPr>
          <p:cNvSpPr/>
          <p:nvPr/>
        </p:nvSpPr>
        <p:spPr>
          <a:xfrm>
            <a:off x="725540" y="375374"/>
            <a:ext cx="5527382" cy="4892593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9E6334-CD25-6E5A-68F6-ACED0A9AA386}"/>
              </a:ext>
            </a:extLst>
          </p:cNvPr>
          <p:cNvSpPr/>
          <p:nvPr/>
        </p:nvSpPr>
        <p:spPr>
          <a:xfrm>
            <a:off x="5617406" y="1175893"/>
            <a:ext cx="5527382" cy="4852275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DC6DB76-C882-BAD9-1524-823DBD62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17" y="406690"/>
            <a:ext cx="5021179" cy="896145"/>
          </a:xfrm>
        </p:spPr>
        <p:txBody>
          <a:bodyPr>
            <a:noAutofit/>
          </a:bodyPr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QUEM VISITA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09A6B4B-67CB-0C90-F996-4A839902C342}"/>
              </a:ext>
            </a:extLst>
          </p:cNvPr>
          <p:cNvSpPr txBox="1">
            <a:spLocks/>
          </p:cNvSpPr>
          <p:nvPr/>
        </p:nvSpPr>
        <p:spPr>
          <a:xfrm>
            <a:off x="5627443" y="1186889"/>
            <a:ext cx="4766858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QUEM EXPÕE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3F6A8BC-D9D0-5B85-C33A-B06B6C35D75B}"/>
              </a:ext>
            </a:extLst>
          </p:cNvPr>
          <p:cNvSpPr/>
          <p:nvPr/>
        </p:nvSpPr>
        <p:spPr>
          <a:xfrm>
            <a:off x="828942" y="1442405"/>
            <a:ext cx="2876784" cy="435010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7A66E7E-525B-E3BC-788D-A7CAAC1C0A64}"/>
              </a:ext>
            </a:extLst>
          </p:cNvPr>
          <p:cNvSpPr txBox="1"/>
          <p:nvPr/>
        </p:nvSpPr>
        <p:spPr>
          <a:xfrm>
            <a:off x="1114500" y="1893579"/>
            <a:ext cx="338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Vegetarianos;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Veganos;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Simpatizantes;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Interessados em conhecer esse </a:t>
            </a:r>
            <a:r>
              <a:rPr lang="pt-BR" sz="1200" err="1">
                <a:solidFill>
                  <a:schemeClr val="bg1"/>
                </a:solidFill>
              </a:rPr>
              <a:t>lifestyle</a:t>
            </a:r>
            <a:r>
              <a:rPr lang="pt-BR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1749ADF-E5AC-1A53-3990-1B64FBF455B8}"/>
              </a:ext>
            </a:extLst>
          </p:cNvPr>
          <p:cNvSpPr/>
          <p:nvPr/>
        </p:nvSpPr>
        <p:spPr>
          <a:xfrm>
            <a:off x="828942" y="2777329"/>
            <a:ext cx="2876784" cy="435010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4599B4-5BEA-1024-795B-30BD38F0F974}"/>
              </a:ext>
            </a:extLst>
          </p:cNvPr>
          <p:cNvSpPr txBox="1"/>
          <p:nvPr/>
        </p:nvSpPr>
        <p:spPr>
          <a:xfrm>
            <a:off x="1114500" y="3228503"/>
            <a:ext cx="338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Nutricionistas;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Nutrólogos;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Terapeutas;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>
                <a:solidFill>
                  <a:schemeClr val="bg1"/>
                </a:solidFill>
              </a:rPr>
              <a:t>Entre outros.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1B9434B-0E78-C99D-CDAF-E0DE603E6870}"/>
              </a:ext>
            </a:extLst>
          </p:cNvPr>
          <p:cNvSpPr/>
          <p:nvPr/>
        </p:nvSpPr>
        <p:spPr>
          <a:xfrm>
            <a:off x="828942" y="4151864"/>
            <a:ext cx="2876784" cy="435010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50BD4E7-0F8A-804A-FBC7-0CAA6DF8A4F4}"/>
              </a:ext>
            </a:extLst>
          </p:cNvPr>
          <p:cNvSpPr txBox="1"/>
          <p:nvPr/>
        </p:nvSpPr>
        <p:spPr>
          <a:xfrm>
            <a:off x="1114500" y="4603038"/>
            <a:ext cx="33857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Supermercados;</a:t>
            </a:r>
            <a:endParaRPr lang="pt-BR" sz="12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Empórios;</a:t>
            </a:r>
            <a:endParaRPr lang="pt-BR" sz="12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Varejo em geral.</a:t>
            </a:r>
            <a:endParaRPr lang="pt-BR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34A3659-625C-2FE8-DD60-EDA41EA109DB}"/>
              </a:ext>
            </a:extLst>
          </p:cNvPr>
          <p:cNvSpPr/>
          <p:nvPr/>
        </p:nvSpPr>
        <p:spPr>
          <a:xfrm>
            <a:off x="5742135" y="2299495"/>
            <a:ext cx="3643067" cy="830997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2B5A071A-FB19-1E74-061D-DEA91595F725}"/>
              </a:ext>
            </a:extLst>
          </p:cNvPr>
          <p:cNvSpPr txBox="1">
            <a:spLocks/>
          </p:cNvSpPr>
          <p:nvPr/>
        </p:nvSpPr>
        <p:spPr>
          <a:xfrm>
            <a:off x="1123238" y="1388141"/>
            <a:ext cx="2247757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Público B2C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1C77C8A3-C654-8781-27F2-3F354C3EE29B}"/>
              </a:ext>
            </a:extLst>
          </p:cNvPr>
          <p:cNvSpPr txBox="1">
            <a:spLocks/>
          </p:cNvSpPr>
          <p:nvPr/>
        </p:nvSpPr>
        <p:spPr>
          <a:xfrm>
            <a:off x="1143455" y="2712411"/>
            <a:ext cx="2247757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Público B2P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98BDF702-9693-5DCB-5A05-2C5D277ADCB1}"/>
              </a:ext>
            </a:extLst>
          </p:cNvPr>
          <p:cNvSpPr txBox="1">
            <a:spLocks/>
          </p:cNvSpPr>
          <p:nvPr/>
        </p:nvSpPr>
        <p:spPr>
          <a:xfrm>
            <a:off x="1114500" y="4093779"/>
            <a:ext cx="2247757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Público B2B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E95FD0CA-B00C-AFED-33AC-D0C922FB34FF}"/>
              </a:ext>
            </a:extLst>
          </p:cNvPr>
          <p:cNvSpPr txBox="1">
            <a:spLocks/>
          </p:cNvSpPr>
          <p:nvPr/>
        </p:nvSpPr>
        <p:spPr>
          <a:xfrm>
            <a:off x="5886309" y="2429988"/>
            <a:ext cx="3272090" cy="564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Melhores marcas com </a:t>
            </a:r>
          </a:p>
          <a:p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produtos veganos: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54F0887-F505-CEF8-CAD3-0FFEE47DD115}"/>
              </a:ext>
            </a:extLst>
          </p:cNvPr>
          <p:cNvSpPr txBox="1"/>
          <p:nvPr/>
        </p:nvSpPr>
        <p:spPr>
          <a:xfrm>
            <a:off x="5886309" y="3278614"/>
            <a:ext cx="338573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Alimentos;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Bebidas;</a:t>
            </a:r>
            <a:endParaRPr lang="pt-BR" sz="12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Cosméticos;</a:t>
            </a:r>
            <a:endParaRPr lang="pt-BR" sz="12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Moda;</a:t>
            </a:r>
            <a:endParaRPr lang="pt-BR" sz="12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Acessórios;</a:t>
            </a:r>
            <a:endParaRPr lang="pt-BR" sz="12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ONGs e Associações.</a:t>
            </a:r>
            <a:endParaRPr lang="pt-BR" sz="1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759F1C-9A71-5512-5716-92F2EE8B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7" y="5960573"/>
            <a:ext cx="1787125" cy="2894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D300B85-DDD1-0E06-29D4-775FC0008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EE6BEA-6327-1C11-C0E3-DF749391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9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553D2A0-3530-1C6B-3164-B0B1DFD7BCAF}"/>
              </a:ext>
            </a:extLst>
          </p:cNvPr>
          <p:cNvSpPr/>
          <p:nvPr/>
        </p:nvSpPr>
        <p:spPr>
          <a:xfrm>
            <a:off x="828950" y="581266"/>
            <a:ext cx="10534099" cy="5020018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EC0E8D-85CC-B97F-FF7B-E03ED87B5F1C}"/>
              </a:ext>
            </a:extLst>
          </p:cNvPr>
          <p:cNvSpPr txBox="1">
            <a:spLocks/>
          </p:cNvSpPr>
          <p:nvPr/>
        </p:nvSpPr>
        <p:spPr>
          <a:xfrm>
            <a:off x="2162675" y="643099"/>
            <a:ext cx="7866648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ATRAÇÕES DO EVENTO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386E56-0B0F-891C-7DD5-866E8466B9ED}"/>
              </a:ext>
            </a:extLst>
          </p:cNvPr>
          <p:cNvSpPr/>
          <p:nvPr/>
        </p:nvSpPr>
        <p:spPr>
          <a:xfrm>
            <a:off x="2875643" y="5419863"/>
            <a:ext cx="6441674" cy="3630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E8D147E-F4B5-E5FB-37CC-38E54CB64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CB45C7-203C-85B1-C769-D10C1303E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27AEBC9-B124-4B2D-E965-A9EA223BF606}"/>
              </a:ext>
            </a:extLst>
          </p:cNvPr>
          <p:cNvSpPr txBox="1">
            <a:spLocks/>
          </p:cNvSpPr>
          <p:nvPr/>
        </p:nvSpPr>
        <p:spPr>
          <a:xfrm>
            <a:off x="2557590" y="1656071"/>
            <a:ext cx="308846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ARENA VEGFEST MOVIMENTA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347259-AF66-47AB-9F42-58A6A23BCC1E}"/>
              </a:ext>
            </a:extLst>
          </p:cNvPr>
          <p:cNvSpPr txBox="1">
            <a:spLocks/>
          </p:cNvSpPr>
          <p:nvPr/>
        </p:nvSpPr>
        <p:spPr>
          <a:xfrm>
            <a:off x="2557590" y="4336703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COZINHA SHOW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F1A8415-3B7A-AA7C-C49E-1E3C15AB3578}"/>
              </a:ext>
            </a:extLst>
          </p:cNvPr>
          <p:cNvSpPr txBox="1">
            <a:spLocks/>
          </p:cNvSpPr>
          <p:nvPr/>
        </p:nvSpPr>
        <p:spPr>
          <a:xfrm>
            <a:off x="2578381" y="3572712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EXPOSIÇÃO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92E37FF-52CD-AE8D-9A43-A47D05E4663F}"/>
              </a:ext>
            </a:extLst>
          </p:cNvPr>
          <p:cNvSpPr txBox="1">
            <a:spLocks/>
          </p:cNvSpPr>
          <p:nvPr/>
        </p:nvSpPr>
        <p:spPr>
          <a:xfrm>
            <a:off x="7704563" y="4342301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PALCO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7690AF8-861B-921B-C880-52140C864B76}"/>
              </a:ext>
            </a:extLst>
          </p:cNvPr>
          <p:cNvSpPr txBox="1">
            <a:spLocks/>
          </p:cNvSpPr>
          <p:nvPr/>
        </p:nvSpPr>
        <p:spPr>
          <a:xfrm>
            <a:off x="7704563" y="3454650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BALADA VEGFEST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9BABE418-7B38-8E05-3A62-A050E1B1B4F1}"/>
              </a:ext>
            </a:extLst>
          </p:cNvPr>
          <p:cNvSpPr txBox="1">
            <a:spLocks/>
          </p:cNvSpPr>
          <p:nvPr/>
        </p:nvSpPr>
        <p:spPr>
          <a:xfrm>
            <a:off x="7704563" y="2533312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CONGRESSO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4F090F28-5AEE-6AEE-012E-FF89C795018E}"/>
              </a:ext>
            </a:extLst>
          </p:cNvPr>
          <p:cNvSpPr txBox="1">
            <a:spLocks/>
          </p:cNvSpPr>
          <p:nvPr/>
        </p:nvSpPr>
        <p:spPr>
          <a:xfrm>
            <a:off x="7704563" y="1656071"/>
            <a:ext cx="3837437" cy="30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solidFill>
                  <a:schemeClr val="bg1"/>
                </a:solidFill>
                <a:latin typeface="Arial Black" panose="020B0A04020102020204" pitchFamily="34" charset="0"/>
              </a:rPr>
              <a:t>ESCAPE ROOM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DE25A2B-B285-858D-8888-893DFC0A8F39}"/>
              </a:ext>
            </a:extLst>
          </p:cNvPr>
          <p:cNvSpPr txBox="1"/>
          <p:nvPr/>
        </p:nvSpPr>
        <p:spPr>
          <a:xfrm>
            <a:off x="2557590" y="1851892"/>
            <a:ext cx="2926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Diversas modalidades de esportes e atividades, que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foram assistidas e praticadas pelos visitantes.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02BA79C-F9E0-A4D1-F261-26876EA7277A}"/>
              </a:ext>
            </a:extLst>
          </p:cNvPr>
          <p:cNvSpPr txBox="1"/>
          <p:nvPr/>
        </p:nvSpPr>
        <p:spPr>
          <a:xfrm>
            <a:off x="2557590" y="4519914"/>
            <a:ext cx="258508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Todo o sabor e diversidade da culinária vegana com diversos culinaristas renomados.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F53C84C-4448-A75C-FAD6-59CC69D42AF1}"/>
              </a:ext>
            </a:extLst>
          </p:cNvPr>
          <p:cNvSpPr txBox="1"/>
          <p:nvPr/>
        </p:nvSpPr>
        <p:spPr>
          <a:xfrm>
            <a:off x="7690374" y="1851892"/>
            <a:ext cx="2926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Entretenimento &amp; conscientização,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10 minutos para solucionar desafios e enigmas.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EB71E6D-55AB-FCCA-ACD7-FE71867AEE26}"/>
              </a:ext>
            </a:extLst>
          </p:cNvPr>
          <p:cNvSpPr txBox="1"/>
          <p:nvPr/>
        </p:nvSpPr>
        <p:spPr>
          <a:xfrm>
            <a:off x="7690374" y="3658608"/>
            <a:ext cx="25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Uma noite inesquecível com muita música e 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participações especiais.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E349EC2-464E-2BF4-BD74-C7366E1D3BBB}"/>
              </a:ext>
            </a:extLst>
          </p:cNvPr>
          <p:cNvSpPr txBox="1"/>
          <p:nvPr/>
        </p:nvSpPr>
        <p:spPr>
          <a:xfrm>
            <a:off x="7690374" y="4538964"/>
            <a:ext cx="25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Desafios de pintura, game show, </a:t>
            </a:r>
            <a:r>
              <a:rPr lang="pt-BR" sz="1000" err="1">
                <a:solidFill>
                  <a:schemeClr val="bg1"/>
                </a:solidFill>
              </a:rPr>
              <a:t>tik</a:t>
            </a:r>
            <a:r>
              <a:rPr lang="pt-BR" sz="1000">
                <a:solidFill>
                  <a:schemeClr val="bg1"/>
                </a:solidFill>
              </a:rPr>
              <a:t> </a:t>
            </a:r>
            <a:r>
              <a:rPr lang="pt-BR" sz="1000" err="1">
                <a:solidFill>
                  <a:schemeClr val="bg1"/>
                </a:solidFill>
              </a:rPr>
              <a:t>tok</a:t>
            </a:r>
            <a:r>
              <a:rPr lang="pt-BR" sz="1000">
                <a:solidFill>
                  <a:schemeClr val="bg1"/>
                </a:solidFill>
              </a:rPr>
              <a:t>,</a:t>
            </a:r>
            <a:br>
              <a:rPr lang="pt-BR" sz="1000">
                <a:solidFill>
                  <a:schemeClr val="bg1"/>
                </a:solidFill>
              </a:rPr>
            </a:br>
            <a:r>
              <a:rPr lang="pt-BR" sz="1000">
                <a:solidFill>
                  <a:schemeClr val="bg1"/>
                </a:solidFill>
              </a:rPr>
              <a:t>demonstrações e muito mais.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26718F-58F6-AB87-5779-03FA2E31EFD9}"/>
              </a:ext>
            </a:extLst>
          </p:cNvPr>
          <p:cNvSpPr txBox="1"/>
          <p:nvPr/>
        </p:nvSpPr>
        <p:spPr>
          <a:xfrm>
            <a:off x="2564192" y="3776670"/>
            <a:ext cx="25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Feira Vegana aberta ao público com mais de 100 expositores.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A56811E-1A3C-3E7B-0969-A1ADCC197BE3}"/>
              </a:ext>
            </a:extLst>
          </p:cNvPr>
          <p:cNvSpPr txBox="1"/>
          <p:nvPr/>
        </p:nvSpPr>
        <p:spPr>
          <a:xfrm>
            <a:off x="7699898" y="2739709"/>
            <a:ext cx="3147963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Em sua 10ª edição o congresso apresenta pautas e discussões fundamentais abordadas por nutricionistas, nutrólogos, médicos, ativistas e culinaristas.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2FFFD5D-2A58-CA9B-B5B2-E64F16ED7A5B}"/>
              </a:ext>
            </a:extLst>
          </p:cNvPr>
          <p:cNvSpPr txBox="1"/>
          <p:nvPr/>
        </p:nvSpPr>
        <p:spPr>
          <a:xfrm>
            <a:off x="4936806" y="6178277"/>
            <a:ext cx="2585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Confira as fotos do evento</a:t>
            </a:r>
            <a:endParaRPr lang="pt-BR" sz="1400" b="1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1891318C-C63B-A04D-D0C8-070D7F713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73" y="3550541"/>
            <a:ext cx="986908" cy="62754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C4278DB-059B-BA98-C80F-6E18C39A3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94" y="4397731"/>
            <a:ext cx="986908" cy="62754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4BAA4998-829D-9905-8B93-3C7E22D3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66" y="3514146"/>
            <a:ext cx="986908" cy="627545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51F9FD4-D07C-AEC8-B7BB-D15F565F7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58" y="2580710"/>
            <a:ext cx="986908" cy="62754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79258E0-D8D6-98EA-7862-5A4617A951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55" y="1710920"/>
            <a:ext cx="986908" cy="62754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FE3EBD3-19BD-C902-CADA-422E5B85F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75" y="4418134"/>
            <a:ext cx="994717" cy="631393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E9B18B03-F09F-269D-952A-3AD7AC358E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51" y="2585757"/>
            <a:ext cx="828204" cy="638746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32670C9F-B022-6E98-F7BD-35D63F80CD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16" y="2587594"/>
            <a:ext cx="830380" cy="640424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22115ADC-B8D7-D3E7-7201-BAB00EF677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90" y="2584078"/>
            <a:ext cx="830381" cy="64042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B6B3402C-3EA4-F979-8974-9D4E93AE1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7" y="2587594"/>
            <a:ext cx="850952" cy="65629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6E00077B-57B7-B504-2045-DCA3603515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7" y="1723400"/>
            <a:ext cx="977259" cy="6214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468114-A3F0-A1F6-F76D-F571C40F98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83" y="6256354"/>
            <a:ext cx="143819" cy="15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1927478F-4C9E-2EAA-40D8-F7D22F696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299"/>
            <a:ext cx="12192000" cy="191670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BD6174-31E9-53D5-690B-9F8520C1C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937749"/>
            <a:ext cx="2428875" cy="362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200"/>
              <a:t>"​O movimento foi surpreendente. Isso mostra para o mercado a consolidação de que é possível comer bem, com uma comida vegana, gostosa, saborosa, nutritiva e mostra também que estamos no caminho certo. </a:t>
            </a:r>
          </a:p>
          <a:p>
            <a:pPr marL="0" indent="0">
              <a:buNone/>
            </a:pPr>
            <a:r>
              <a:rPr lang="pt-BR" sz="1200"/>
              <a:t>Os expositores estão muito felizes com o resultado da feira. Conseguimos falar com muitos lojistas e com o consumidor final".​</a:t>
            </a:r>
          </a:p>
          <a:p>
            <a:pPr marL="0" indent="0">
              <a:buNone/>
            </a:pPr>
            <a:endParaRPr lang="pt-BR" sz="1200"/>
          </a:p>
          <a:p>
            <a:pPr marL="0" indent="0">
              <a:buNone/>
            </a:pPr>
            <a:r>
              <a:rPr lang="pt-BR" sz="1200" b="1">
                <a:solidFill>
                  <a:srgbClr val="8FC74B"/>
                </a:solidFill>
              </a:rPr>
              <a:t>Tobias Biselli</a:t>
            </a:r>
            <a:br>
              <a:rPr lang="pt-BR" sz="1200"/>
            </a:br>
            <a:r>
              <a:rPr lang="pt-BR" sz="1200"/>
              <a:t>CEO Galpão </a:t>
            </a:r>
            <a:r>
              <a:rPr lang="pt-BR" sz="1200" err="1"/>
              <a:t>Cucina</a:t>
            </a:r>
            <a:r>
              <a:rPr lang="pt-BR" sz="1200"/>
              <a:t> e Fresco 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2B19F6C-9FE4-D959-4704-A29E7B504363}"/>
              </a:ext>
            </a:extLst>
          </p:cNvPr>
          <p:cNvSpPr txBox="1">
            <a:spLocks/>
          </p:cNvSpPr>
          <p:nvPr/>
        </p:nvSpPr>
        <p:spPr>
          <a:xfrm>
            <a:off x="3619500" y="1937749"/>
            <a:ext cx="2428875" cy="362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/>
              <a:t> "Foi a nossa estreia no </a:t>
            </a:r>
            <a:r>
              <a:rPr lang="pt-BR" sz="1200" err="1"/>
              <a:t>VegFest</a:t>
            </a:r>
            <a:r>
              <a:rPr lang="pt-BR" sz="1200"/>
              <a:t> e a experiência foi incrivelmente positiva. Tivemos a oportunidade de apresentar a </a:t>
            </a:r>
            <a:r>
              <a:rPr lang="pt-BR" sz="1200" err="1"/>
              <a:t>Physalis</a:t>
            </a:r>
            <a:r>
              <a:rPr lang="pt-BR" sz="1200"/>
              <a:t> para um público muito alinhado ao nosso perfil, resultando em quatro dias de intensa interação e numerosas visitas ao nosso estande." 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200" b="1">
                <a:solidFill>
                  <a:srgbClr val="8FC74B"/>
                </a:solidFill>
              </a:rPr>
              <a:t>Roberta Brenner</a:t>
            </a:r>
            <a:br>
              <a:rPr lang="pt-BR" sz="1200"/>
            </a:br>
            <a:r>
              <a:rPr lang="pt-BR" sz="1200"/>
              <a:t>Head de Marketing da </a:t>
            </a:r>
            <a:r>
              <a:rPr lang="pt-BR" sz="1200" err="1"/>
              <a:t>Physalis</a:t>
            </a:r>
            <a:endParaRPr lang="pt-BR" sz="120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BE0ABA7-0D17-2B2B-3854-A4B4A47C6D4A}"/>
              </a:ext>
            </a:extLst>
          </p:cNvPr>
          <p:cNvSpPr txBox="1">
            <a:spLocks/>
          </p:cNvSpPr>
          <p:nvPr/>
        </p:nvSpPr>
        <p:spPr>
          <a:xfrm>
            <a:off x="6210302" y="1937749"/>
            <a:ext cx="2428875" cy="362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/>
              <a:t>"Estamos surpresos com o volume de pessoas que conheceram a nossa empresa, os que já são fãs e pessoas que não conheciam a marca, vieram até o estande. Tivemos um grande volume de vendas, pessoas procurando produtos que já conheciam, outros conhecendo as novidades. Esgotamos o estoque de produtos previsto para os quatro dias já no primeiro dia“​</a:t>
            </a:r>
            <a:br>
              <a:rPr lang="pt-BR" sz="1200"/>
            </a:b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200" b="1">
                <a:solidFill>
                  <a:srgbClr val="8FC74B"/>
                </a:solidFill>
              </a:rPr>
              <a:t>Richard Maciel</a:t>
            </a:r>
            <a:br>
              <a:rPr lang="pt-BR" sz="1200"/>
            </a:br>
            <a:r>
              <a:rPr lang="pt-BR" sz="1200"/>
              <a:t>Coordenador de Marketing e Logística da </a:t>
            </a:r>
            <a:r>
              <a:rPr lang="pt-BR" sz="1200" err="1"/>
              <a:t>Goshen</a:t>
            </a:r>
            <a:endParaRPr lang="pt-BR" sz="120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74326A6-9BA0-3A67-B677-2529C5D4FDD9}"/>
              </a:ext>
            </a:extLst>
          </p:cNvPr>
          <p:cNvSpPr txBox="1">
            <a:spLocks/>
          </p:cNvSpPr>
          <p:nvPr/>
        </p:nvSpPr>
        <p:spPr>
          <a:xfrm>
            <a:off x="8763000" y="1937749"/>
            <a:ext cx="2428875" cy="362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/>
              <a:t>"A feira foi muito movimentada neste ano. Observamos um crescimento geral e consequentemente vendemos muito, além de captar muitos lojistas. isso também foi positivo." ​​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endParaRPr lang="pt-BR" sz="1200"/>
          </a:p>
          <a:p>
            <a:pPr marL="0" indent="0">
              <a:buFont typeface="Arial" panose="020B0604020202020204" pitchFamily="34" charset="0"/>
              <a:buNone/>
            </a:pPr>
            <a:br>
              <a:rPr lang="pt-BR" sz="1200"/>
            </a:br>
            <a:br>
              <a:rPr lang="pt-BR" sz="1200" b="1">
                <a:solidFill>
                  <a:srgbClr val="8FC74B"/>
                </a:solidFill>
              </a:rPr>
            </a:br>
            <a:r>
              <a:rPr lang="pt-BR" sz="1200" b="1">
                <a:solidFill>
                  <a:srgbClr val="8FC74B"/>
                </a:solidFill>
              </a:rPr>
              <a:t>Álvaro Gazolla</a:t>
            </a:r>
            <a:br>
              <a:rPr lang="pt-BR" sz="1200"/>
            </a:br>
            <a:r>
              <a:rPr lang="pt-BR" sz="1200"/>
              <a:t>Fundador e Diretor Comercial </a:t>
            </a:r>
            <a:br>
              <a:rPr lang="pt-BR" sz="1200"/>
            </a:br>
            <a:r>
              <a:rPr lang="pt-BR" sz="1200"/>
              <a:t>da Vida </a:t>
            </a:r>
            <a:r>
              <a:rPr lang="pt-BR" sz="1200" err="1"/>
              <a:t>Veg</a:t>
            </a:r>
            <a:endParaRPr lang="pt-BR" sz="120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175886C-0EB8-0194-875C-FB2D8EBF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48" y="0"/>
            <a:ext cx="8081902" cy="896145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DEPOIMENTO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BD14AF1-1766-EB7B-9C78-F9928AF7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52" y="271512"/>
            <a:ext cx="4565196" cy="107131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8525BC8-9F9E-BF9A-9BD2-241E0DCD2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83502EB-DAD1-5246-47A7-ECAEC8259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67F4583-39E8-CFA6-6D03-6420EA60CF9D}"/>
              </a:ext>
            </a:extLst>
          </p:cNvPr>
          <p:cNvSpPr/>
          <p:nvPr/>
        </p:nvSpPr>
        <p:spPr>
          <a:xfrm>
            <a:off x="0" y="-10160"/>
            <a:ext cx="6286502" cy="6868159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336885-1B54-2B0F-6226-849ADDF4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293" y="664335"/>
            <a:ext cx="5221887" cy="5948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1  </a:t>
            </a:r>
            <a:r>
              <a:rPr lang="pt-BR" sz="1600" dirty="0"/>
              <a:t>Um dos maiores eventos veganos das Américas</a:t>
            </a: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2  </a:t>
            </a:r>
            <a:r>
              <a:rPr lang="pt-BR" sz="1600" dirty="0"/>
              <a:t>Expectativa de receber 10 mil visitantes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3  </a:t>
            </a:r>
            <a:r>
              <a:rPr lang="pt-BR" sz="1600" dirty="0"/>
              <a:t>Público B2C qualificado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4  </a:t>
            </a:r>
            <a:r>
              <a:rPr lang="pt-BR" sz="1600" dirty="0"/>
              <a:t>Destaque e visibilidade para a sua marca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5  </a:t>
            </a:r>
            <a:r>
              <a:rPr lang="pt-BR" sz="1600" dirty="0"/>
              <a:t>Ocasião perfeita para fazer lançamentos ou testar novos </a:t>
            </a:r>
            <a:r>
              <a:rPr lang="pt-BR" sz="1600"/>
              <a:t>produtos</a:t>
            </a:r>
            <a:endParaRPr lang="pt-BR" sz="160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6  </a:t>
            </a:r>
            <a:r>
              <a:rPr lang="pt-BR" sz="1600" dirty="0"/>
              <a:t>Oportunidade de fazer novos contatos e fechar negócios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7  </a:t>
            </a:r>
            <a:r>
              <a:rPr lang="pt-BR" sz="1600" dirty="0"/>
              <a:t>Atualização sobre tendências e novidades do universo </a:t>
            </a:r>
            <a:r>
              <a:rPr lang="pt-BR" sz="1600"/>
              <a:t>vegano</a:t>
            </a:r>
            <a:endParaRPr lang="pt-BR" sz="160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8  </a:t>
            </a:r>
            <a:r>
              <a:rPr lang="pt-BR" sz="1600" dirty="0"/>
              <a:t>Festival com extensa programação de lazer e entretenimento</a:t>
            </a:r>
            <a:endParaRPr lang="pt-BR" sz="1600" dirty="0"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9  </a:t>
            </a:r>
            <a:r>
              <a:rPr lang="pt-BR" sz="1600" dirty="0"/>
              <a:t>11º Congresso Brasileiro Vegetariano, com palestrantes globais, realizado no mesmo local</a:t>
            </a:r>
            <a:endParaRPr lang="pt-BR" sz="1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200" b="1" dirty="0">
                <a:solidFill>
                  <a:srgbClr val="8FC74B"/>
                </a:solidFill>
                <a:latin typeface="Arial Black"/>
              </a:rPr>
              <a:t>10  </a:t>
            </a:r>
            <a:r>
              <a:rPr lang="pt-BR" sz="1600" dirty="0"/>
              <a:t>Junte-se aos maiores líderes do mercado vegano</a:t>
            </a:r>
            <a:endParaRPr lang="pt-BR" sz="1600" dirty="0">
              <a:cs typeface="Calibri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8DCB871-394A-827C-6FAD-1DB03DF12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" y="4260994"/>
            <a:ext cx="6254944" cy="25970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964AE09-D821-7DDA-C094-0F49C7A59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5882" cy="26098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CBEDBE9-2933-A3FE-7A94-8EA4BCC65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7A5ABA3-CD05-41AF-39AB-BE893F70A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77DEECE-858D-5EBF-4667-3E943B0B0CD3}"/>
              </a:ext>
            </a:extLst>
          </p:cNvPr>
          <p:cNvSpPr txBox="1">
            <a:spLocks/>
          </p:cNvSpPr>
          <p:nvPr/>
        </p:nvSpPr>
        <p:spPr>
          <a:xfrm>
            <a:off x="123825" y="2501239"/>
            <a:ext cx="5895975" cy="196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>
                <a:solidFill>
                  <a:schemeClr val="bg1"/>
                </a:solidFill>
                <a:latin typeface="Arial Black" panose="020B0A04020102020204" pitchFamily="34" charset="0"/>
              </a:rPr>
              <a:t>10 RAZÕES </a:t>
            </a:r>
            <a:r>
              <a:rPr lang="pt-BR" sz="32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 EXPOR NO</a:t>
            </a:r>
            <a:r>
              <a:rPr lang="pt-BR" sz="3200">
                <a:solidFill>
                  <a:schemeClr val="bg1"/>
                </a:solidFill>
                <a:latin typeface="Arial Black" panose="020B0A04020102020204" pitchFamily="34" charset="0"/>
              </a:rPr>
              <a:t> VEGFEST 2024</a:t>
            </a:r>
          </a:p>
        </p:txBody>
      </p:sp>
    </p:spTree>
    <p:extLst>
      <p:ext uri="{BB962C8B-B14F-4D97-AF65-F5344CB8AC3E}">
        <p14:creationId xmlns:p14="http://schemas.microsoft.com/office/powerpoint/2010/main" val="56212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2622676-CFE4-126E-BC33-33FFD6168EE7}"/>
              </a:ext>
            </a:extLst>
          </p:cNvPr>
          <p:cNvCxnSpPr>
            <a:cxnSpLocks/>
          </p:cNvCxnSpPr>
          <p:nvPr/>
        </p:nvCxnSpPr>
        <p:spPr>
          <a:xfrm>
            <a:off x="0" y="4781510"/>
            <a:ext cx="92784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7106A79-D14E-4049-E412-3198E5623F38}"/>
              </a:ext>
            </a:extLst>
          </p:cNvPr>
          <p:cNvCxnSpPr>
            <a:cxnSpLocks/>
          </p:cNvCxnSpPr>
          <p:nvPr/>
        </p:nvCxnSpPr>
        <p:spPr>
          <a:xfrm>
            <a:off x="3097305" y="2065201"/>
            <a:ext cx="9094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E37940-8160-B4AC-25D3-FC650F629C45}"/>
              </a:ext>
            </a:extLst>
          </p:cNvPr>
          <p:cNvSpPr txBox="1"/>
          <p:nvPr/>
        </p:nvSpPr>
        <p:spPr>
          <a:xfrm>
            <a:off x="3576918" y="344714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>
                <a:latin typeface="Arial Black" panose="020B0A04020102020204" pitchFamily="34" charset="0"/>
              </a:rPr>
              <a:t>PRODUTOS</a:t>
            </a:r>
            <a:endParaRPr lang="pt-BR" sz="72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5B65C1-DED4-5182-AED1-9E46F60A28BA}"/>
              </a:ext>
            </a:extLst>
          </p:cNvPr>
          <p:cNvSpPr/>
          <p:nvPr/>
        </p:nvSpPr>
        <p:spPr>
          <a:xfrm>
            <a:off x="0" y="2539444"/>
            <a:ext cx="6248400" cy="10630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C59FE39-D211-D63D-1B0A-A9A53E07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568" y="2737119"/>
            <a:ext cx="5979693" cy="928744"/>
          </a:xfrm>
        </p:spPr>
        <p:txBody>
          <a:bodyPr>
            <a:noAutofit/>
          </a:bodyPr>
          <a:lstStyle/>
          <a:p>
            <a:r>
              <a:rPr lang="pt-BR" sz="7200">
                <a:solidFill>
                  <a:schemeClr val="bg1"/>
                </a:solidFill>
                <a:latin typeface="Arial Black" panose="020B0A04020102020204" pitchFamily="34" charset="0"/>
              </a:rPr>
              <a:t>BOOK</a:t>
            </a:r>
            <a:r>
              <a:rPr lang="pt-BR" sz="7200">
                <a:latin typeface="Arial Black" panose="020B0A04020102020204" pitchFamily="34" charset="0"/>
              </a:rPr>
              <a:t> DE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E4A7270-9627-7756-FA54-FBB83550B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11F0785-177D-B9E9-AF0B-0269515C5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7" y="5960573"/>
            <a:ext cx="1787125" cy="28948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BA64025-7572-4EB6-5D20-050E4514A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3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7B91671-FFBE-9D92-8B66-386D6B571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23" y="3443365"/>
            <a:ext cx="3176897" cy="17885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751E9E-3EF9-23FA-DE84-73FD3789D40E}"/>
              </a:ext>
            </a:extLst>
          </p:cNvPr>
          <p:cNvSpPr txBox="1"/>
          <p:nvPr/>
        </p:nvSpPr>
        <p:spPr>
          <a:xfrm>
            <a:off x="5921636" y="981069"/>
            <a:ext cx="5033422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bistrô com tampo de vidro e 02 banquetas fixas (alta) para opção de 6m²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6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D293FA5-405C-02A0-69B1-CF6E65704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9CAE3DC-3D22-34F3-A329-45A221930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9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8FAF39-0878-2415-A8DF-E3D60A956E67}"/>
              </a:ext>
            </a:extLst>
          </p:cNvPr>
          <p:cNvSpPr txBox="1"/>
          <p:nvPr/>
        </p:nvSpPr>
        <p:spPr>
          <a:xfrm>
            <a:off x="5921981" y="981588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2,52m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9295025-FDAC-C522-5B6B-CA5EAABA3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6BC3A90-C6FE-EAA2-9128-C4BFCA15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7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2,52m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>
                <a:solidFill>
                  <a:srgbClr val="FDB92E"/>
                </a:solidFill>
                <a:latin typeface="Arial Black"/>
              </a:rPr>
              <a:t>10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2B070B-2064-3D9B-68D9-422760C2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CDDD02CD-3A8E-8320-D4BC-4889DD6A1654}"/>
              </a:ext>
            </a:extLst>
          </p:cNvPr>
          <p:cNvSpPr txBox="1"/>
          <p:nvPr/>
        </p:nvSpPr>
        <p:spPr>
          <a:xfrm>
            <a:off x="1414442" y="5802839"/>
            <a:ext cx="30464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cs typeface="Calibri"/>
              </a:rPr>
              <a:t>*2 módulos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1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2,52m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12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2B070B-2064-3D9B-68D9-422760C2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2,52m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>
                <a:solidFill>
                  <a:srgbClr val="FDB92E"/>
                </a:solidFill>
                <a:latin typeface="Arial Black"/>
              </a:rPr>
              <a:t>15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2B070B-2064-3D9B-68D9-422760C2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DD02CD-3A8E-8320-D4BC-4889DD6A1654}"/>
              </a:ext>
            </a:extLst>
          </p:cNvPr>
          <p:cNvSpPr txBox="1"/>
          <p:nvPr/>
        </p:nvSpPr>
        <p:spPr>
          <a:xfrm>
            <a:off x="1414442" y="5802839"/>
            <a:ext cx="30464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cs typeface="Calibri"/>
              </a:rPr>
              <a:t>*2 módulos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8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25F43895-D9B9-83EC-4F7A-D4BB9EB14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37" y="365368"/>
            <a:ext cx="540438" cy="1718320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8346327-3493-B2D0-53EE-9D2BF32F1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23" y="473474"/>
            <a:ext cx="3534549" cy="141507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AE481D8-ADBD-9AA3-55DD-C943D2FD0636}"/>
              </a:ext>
            </a:extLst>
          </p:cNvPr>
          <p:cNvSpPr/>
          <p:nvPr/>
        </p:nvSpPr>
        <p:spPr>
          <a:xfrm>
            <a:off x="7742311" y="529389"/>
            <a:ext cx="2978077" cy="385011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C3A59F6-A5C9-F8E2-1D28-9CD5FB663C25}"/>
              </a:ext>
            </a:extLst>
          </p:cNvPr>
          <p:cNvSpPr/>
          <p:nvPr/>
        </p:nvSpPr>
        <p:spPr>
          <a:xfrm>
            <a:off x="5943601" y="942735"/>
            <a:ext cx="5021816" cy="385011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57B53FD-9F05-A3CE-DAC1-873929CF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701227"/>
            <a:ext cx="6509084" cy="1325563"/>
          </a:xfrm>
        </p:spPr>
        <p:txBody>
          <a:bodyPr>
            <a:noAutofit/>
          </a:bodyPr>
          <a:lstStyle/>
          <a:p>
            <a:r>
              <a:rPr lang="pt-BR" sz="3000">
                <a:latin typeface="+mn-lt"/>
              </a:rPr>
              <a:t>O VEGFEST 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é um dos maiores</a:t>
            </a:r>
            <a:br>
              <a:rPr lang="pt-BR" sz="3000">
                <a:solidFill>
                  <a:schemeClr val="bg1"/>
                </a:solidFill>
                <a:latin typeface="+mn-lt"/>
              </a:rPr>
            </a:br>
            <a:r>
              <a:rPr lang="pt-BR" sz="3000">
                <a:solidFill>
                  <a:schemeClr val="bg1"/>
                </a:solidFill>
                <a:latin typeface="+mn-lt"/>
              </a:rPr>
              <a:t>eventos veganos das Américas</a:t>
            </a:r>
            <a:br>
              <a:rPr lang="pt-BR" sz="3000">
                <a:latin typeface="+mn-lt"/>
              </a:rPr>
            </a:br>
            <a:r>
              <a:rPr lang="pt-BR" sz="3000">
                <a:latin typeface="+mn-lt"/>
              </a:rPr>
              <a:t>e acontece em São Paulo, a</a:t>
            </a:r>
            <a:br>
              <a:rPr lang="pt-BR" sz="3000">
                <a:latin typeface="+mn-lt"/>
              </a:rPr>
            </a:br>
            <a:r>
              <a:rPr lang="pt-BR" sz="3000">
                <a:latin typeface="+mn-lt"/>
              </a:rPr>
              <a:t>capital vegana no País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2992057-7632-679F-5BF3-773CC1BD40FF}"/>
              </a:ext>
            </a:extLst>
          </p:cNvPr>
          <p:cNvSpPr txBox="1">
            <a:spLocks/>
          </p:cNvSpPr>
          <p:nvPr/>
        </p:nvSpPr>
        <p:spPr>
          <a:xfrm>
            <a:off x="748114" y="4992048"/>
            <a:ext cx="2428875" cy="151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>
                <a:latin typeface="+mn-lt"/>
              </a:rPr>
              <a:t>São 4 dias de imersão no universo vegano, movimentando a economia do setor e proporcionando aprendizado e conhecimento para todos os visitantes.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EDCB22F-5D15-9882-152A-884DDB65455F}"/>
              </a:ext>
            </a:extLst>
          </p:cNvPr>
          <p:cNvSpPr txBox="1">
            <a:spLocks/>
          </p:cNvSpPr>
          <p:nvPr/>
        </p:nvSpPr>
        <p:spPr>
          <a:xfrm>
            <a:off x="3519889" y="4992048"/>
            <a:ext cx="2558092" cy="151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>
                <a:latin typeface="+mn-lt"/>
              </a:rPr>
              <a:t>Trazendo conhecimento, atualização e desfazendo mitos,</a:t>
            </a:r>
            <a:br>
              <a:rPr lang="pt-BR" sz="1300">
                <a:latin typeface="+mn-lt"/>
              </a:rPr>
            </a:br>
            <a:r>
              <a:rPr lang="pt-BR" sz="1300">
                <a:latin typeface="+mn-lt"/>
              </a:rPr>
              <a:t>o já consagrado 11º CONGRESSO VEGANO BRASILEIRO E EXPOSIÇÃO reúne palestrantes globais nos quatro dias de festival</a:t>
            </a:r>
            <a:r>
              <a:rPr lang="pt-BR" sz="1300"/>
              <a:t>.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BEB19D2B-267C-D432-F5BC-AB6788E6FE97}"/>
              </a:ext>
            </a:extLst>
          </p:cNvPr>
          <p:cNvSpPr txBox="1">
            <a:spLocks/>
          </p:cNvSpPr>
          <p:nvPr/>
        </p:nvSpPr>
        <p:spPr>
          <a:xfrm>
            <a:off x="6300688" y="4992048"/>
            <a:ext cx="2428875" cy="1513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 dirty="0"/>
              <a:t>O evento ainda conta com a FEIRA VEGANA, que reúne + de</a:t>
            </a:r>
            <a:r>
              <a:rPr lang="pt-BR" sz="1300" dirty="0">
                <a:latin typeface="+mn-lt"/>
              </a:rPr>
              <a:t> 100 </a:t>
            </a:r>
            <a:r>
              <a:rPr lang="pt-BR" sz="1300" dirty="0"/>
              <a:t>expositores e centenas</a:t>
            </a:r>
            <a:r>
              <a:rPr lang="pt-BR" sz="1300" dirty="0">
                <a:latin typeface="+mn-lt"/>
              </a:rPr>
              <a:t> de produtos</a:t>
            </a:r>
            <a:r>
              <a:rPr lang="pt-BR" sz="1300" dirty="0"/>
              <a:t>, desde cosméticos e alimentos, até produtos PET.</a:t>
            </a:r>
            <a:endParaRPr lang="pt-BR" sz="1300" dirty="0">
              <a:latin typeface="+mn-lt"/>
              <a:ea typeface="Calibri"/>
              <a:cs typeface="Calibri"/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2AFD1DF7-541D-6042-FA01-F4A1A70BF2B9}"/>
              </a:ext>
            </a:extLst>
          </p:cNvPr>
          <p:cNvSpPr txBox="1">
            <a:spLocks/>
          </p:cNvSpPr>
          <p:nvPr/>
        </p:nvSpPr>
        <p:spPr>
          <a:xfrm>
            <a:off x="9169567" y="4992048"/>
            <a:ext cx="2428875" cy="151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300">
                <a:latin typeface="+mn-lt"/>
              </a:rPr>
              <a:t>O FESTIVAL conta também com aulas-show, entretenimento, balada e atrações esportivas, o que faz do VEGFEST um dos eventos mais esperados do ano. </a:t>
            </a:r>
          </a:p>
          <a:p>
            <a:pPr marL="0" indent="0">
              <a:buNone/>
            </a:pPr>
            <a:r>
              <a:rPr lang="pt-BR" sz="1300"/>
              <a:t>​​</a:t>
            </a:r>
          </a:p>
          <a:p>
            <a:pPr marL="0" indent="0">
              <a:buNone/>
            </a:pPr>
            <a:endParaRPr lang="pt-BR" sz="130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B5792CB-BCF6-EF3A-66BA-08EFD4851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A3BE7B4-2AA8-0F77-8630-21693B575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67" y="2680300"/>
            <a:ext cx="2392477" cy="209584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FF30B29-5CB5-F261-AD07-ED3A74E24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41" y="2698834"/>
            <a:ext cx="2390538" cy="209584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53E9966-3071-2BBF-85B6-7F52FF381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7" y="2698835"/>
            <a:ext cx="2392477" cy="209584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F864AD-8460-ABA3-B330-8C472DCDC0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90" y="2698834"/>
            <a:ext cx="2390538" cy="209414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FE763C-B6DA-C4F3-6F4C-A6241A1840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57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2,52m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>
                <a:solidFill>
                  <a:srgbClr val="FDB92E"/>
                </a:solidFill>
                <a:latin typeface="Arial Black"/>
              </a:rPr>
              <a:t>18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2B070B-2064-3D9B-68D9-422760C2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DD02CD-3A8E-8320-D4BC-4889DD6A1654}"/>
              </a:ext>
            </a:extLst>
          </p:cNvPr>
          <p:cNvSpPr txBox="1"/>
          <p:nvPr/>
        </p:nvSpPr>
        <p:spPr>
          <a:xfrm>
            <a:off x="1414442" y="5802839"/>
            <a:ext cx="30464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cs typeface="Calibri"/>
              </a:rPr>
              <a:t>*2 módulos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07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906D-4530-2FF8-1407-94D3CA766565}"/>
              </a:ext>
            </a:extLst>
          </p:cNvPr>
          <p:cNvSpPr txBox="1"/>
          <p:nvPr/>
        </p:nvSpPr>
        <p:spPr>
          <a:xfrm>
            <a:off x="5921981" y="984102"/>
            <a:ext cx="5024840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SERVIÇOS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Segurança sistema coletivo (período noturno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Energia elétrica (mínima obrigatória – em contrato);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Extintor.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MOBILIÁRIO (NA COR PRETA)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mesa redonda com tampo de vidro fumê e 03 cadeiras fixas;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banqueta fixa (alta) para balcão;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lixeira em PVC.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EXPOSITORES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03 prateleiras de vidro 1,00 x 0,30m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balcão padrão medindo 1,00 x 0,50 x 1,00m (</a:t>
            </a:r>
            <a:r>
              <a:rPr lang="pt-BR" sz="1000" dirty="0" err="1">
                <a:latin typeface="Calibri"/>
                <a:cs typeface="Calibri"/>
              </a:rPr>
              <a:t>LxPxA</a:t>
            </a:r>
            <a:r>
              <a:rPr lang="pt-BR" sz="1000" dirty="0">
                <a:latin typeface="Calibri"/>
                <a:cs typeface="Calibri"/>
              </a:rPr>
              <a:t>), com 01 lance de prateleira de madeira e portas de correr e fechadura modelo jacaré.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Montagem em perfis de alumínio e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branca, com elevação interna de 2,52m e externa de 2,70m;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Carpete forração grafite aplicado diretamente no piso do pavilhão;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Testeira em painéis </a:t>
            </a:r>
            <a:r>
              <a:rPr lang="pt-BR" sz="1000" dirty="0" err="1">
                <a:latin typeface="Calibri"/>
                <a:cs typeface="Calibri"/>
              </a:rPr>
              <a:t>formicalizados</a:t>
            </a:r>
            <a:r>
              <a:rPr lang="pt-BR" sz="1000" dirty="0">
                <a:latin typeface="Calibri"/>
                <a:cs typeface="Calibri"/>
              </a:rPr>
              <a:t> na cor verde em toda fachada x 0,50m de altura, com aplicação do logo da empresa (arte fornecida pelo cliente), no formato 1,00 x 0,50m (</a:t>
            </a:r>
            <a:r>
              <a:rPr lang="pt-BR" sz="1000" dirty="0" err="1">
                <a:latin typeface="Calibri"/>
                <a:cs typeface="Calibri"/>
              </a:rPr>
              <a:t>LxA</a:t>
            </a:r>
            <a:r>
              <a:rPr lang="pt-BR" sz="1000" dirty="0">
                <a:latin typeface="Calibri"/>
                <a:cs typeface="Calibri"/>
              </a:rPr>
              <a:t>), sendo 01 logo para opção box, 02 logos opção esquina e 03 logos para opção ponta de ilha;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Depósito 1,00 x 1,00m (</a:t>
            </a:r>
            <a:r>
              <a:rPr lang="pt-BR" sz="1000" dirty="0" err="1">
                <a:latin typeface="Calibri"/>
                <a:cs typeface="Calibri"/>
              </a:rPr>
              <a:t>LxP</a:t>
            </a:r>
            <a:r>
              <a:rPr lang="pt-BR" sz="1000" dirty="0">
                <a:latin typeface="Calibri"/>
                <a:cs typeface="Calibri"/>
              </a:rPr>
              <a:t>), com porta e chave;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Iluminação através de spot light, sendo 01 a cada 3m²;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01 tomada </a:t>
            </a:r>
            <a:r>
              <a:rPr lang="pt-BR" sz="1000" dirty="0" err="1">
                <a:latin typeface="Calibri"/>
                <a:cs typeface="Calibri"/>
              </a:rPr>
              <a:t>tripino</a:t>
            </a:r>
            <a:r>
              <a:rPr lang="pt-BR" sz="1000" dirty="0">
                <a:latin typeface="Calibri"/>
                <a:cs typeface="Calibri"/>
              </a:rPr>
              <a:t> 220V. </a:t>
            </a:r>
          </a:p>
          <a:p>
            <a:endParaRPr lang="pt-BR" sz="1000">
              <a:latin typeface="Calibri"/>
              <a:cs typeface="Calibri"/>
            </a:endParaRPr>
          </a:p>
          <a:p>
            <a:r>
              <a:rPr lang="pt-BR" sz="1000" b="1" dirty="0">
                <a:latin typeface="Calibri"/>
                <a:cs typeface="Calibri"/>
              </a:rPr>
              <a:t>KIT VISIBILIDADE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>
                <a:latin typeface="Calibri"/>
                <a:cs typeface="Calibri"/>
              </a:rPr>
              <a:t>Logo na planta hall de entrada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MODULAR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F50C26-1E04-FBE8-92A1-EA5A0BFD236E}"/>
              </a:ext>
            </a:extLst>
          </p:cNvPr>
          <p:cNvSpPr txBox="1"/>
          <p:nvPr/>
        </p:nvSpPr>
        <p:spPr>
          <a:xfrm>
            <a:off x="1158300" y="2778515"/>
            <a:ext cx="2166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 dirty="0">
                <a:solidFill>
                  <a:srgbClr val="FDB92E"/>
                </a:solidFill>
                <a:latin typeface="Arial Black"/>
              </a:rPr>
              <a:t>24 METROS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0E5B5A-442F-B811-2621-7F4F1A9D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8" y="3437456"/>
            <a:ext cx="3176897" cy="17885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F53614-A41F-9325-5E10-B518EE8A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2B070B-2064-3D9B-68D9-422760C2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DD02CD-3A8E-8320-D4BC-4889DD6A1654}"/>
              </a:ext>
            </a:extLst>
          </p:cNvPr>
          <p:cNvSpPr txBox="1"/>
          <p:nvPr/>
        </p:nvSpPr>
        <p:spPr>
          <a:xfrm>
            <a:off x="1414442" y="5802839"/>
            <a:ext cx="30464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cs typeface="Calibri"/>
              </a:rPr>
              <a:t>*1 módulo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9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346878"/>
            <a:ext cx="4848728" cy="283459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64431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21277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BALCÃO</a:t>
            </a:r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66F2C5C-1E32-0ED1-999C-0B0E3098C44C}"/>
              </a:ext>
            </a:extLst>
          </p:cNvPr>
          <p:cNvSpPr/>
          <p:nvPr/>
        </p:nvSpPr>
        <p:spPr>
          <a:xfrm>
            <a:off x="876992" y="5447496"/>
            <a:ext cx="66329" cy="61637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730AC0-77FB-8B2D-F5C2-799158EA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89" y="3419753"/>
            <a:ext cx="3185376" cy="1806214"/>
          </a:xfrm>
          <a:prstGeom prst="rect">
            <a:avLst/>
          </a:prstGeom>
        </p:spPr>
      </p:pic>
      <p:sp>
        <p:nvSpPr>
          <p:cNvPr id="3" name="CaixaDeTexto 22">
            <a:extLst>
              <a:ext uri="{FF2B5EF4-FFF2-40B4-BE49-F238E27FC236}">
                <a16:creationId xmlns:a16="http://schemas.microsoft.com/office/drawing/2014/main" id="{A4088945-BACE-969F-1ECE-5E595DB5E5A0}"/>
              </a:ext>
            </a:extLst>
          </p:cNvPr>
          <p:cNvSpPr txBox="1"/>
          <p:nvPr/>
        </p:nvSpPr>
        <p:spPr>
          <a:xfrm>
            <a:off x="5854055" y="1644319"/>
            <a:ext cx="5024840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400">
              <a:latin typeface="Calibri"/>
              <a:cs typeface="Calibri"/>
            </a:endParaRPr>
          </a:p>
          <a:p>
            <a:r>
              <a:rPr lang="pt-BR" sz="1400" b="1" dirty="0">
                <a:latin typeface="Calibri"/>
                <a:cs typeface="Calibri"/>
              </a:rPr>
              <a:t>INCLUI</a:t>
            </a:r>
          </a:p>
          <a:p>
            <a:pPr marL="285750" indent="-285750">
              <a:buFont typeface="Arial"/>
              <a:buChar char="•"/>
            </a:pPr>
            <a:r>
              <a:rPr lang="pt-BR" sz="1400" dirty="0">
                <a:latin typeface="Calibri"/>
                <a:cs typeface="Calibri"/>
              </a:rPr>
              <a:t>01balcão adesivado com a logomarca do cliente  medindo 1,00 x 0,50 x 1,00m (</a:t>
            </a:r>
            <a:r>
              <a:rPr lang="pt-BR" sz="1400" dirty="0" err="1">
                <a:latin typeface="Calibri"/>
                <a:cs typeface="Calibri"/>
              </a:rPr>
              <a:t>LxPxA</a:t>
            </a:r>
            <a:r>
              <a:rPr lang="pt-BR" sz="1400" dirty="0">
                <a:latin typeface="Calibri"/>
                <a:cs typeface="Calibri"/>
              </a:rPr>
              <a:t>), com 01 lance de prateleira interna de madeira e portas de correr e fechadura modelo jacaré;</a:t>
            </a:r>
            <a:endParaRPr lang="pt-BR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pt-BR" sz="1400" dirty="0">
                <a:latin typeface="Calibri"/>
                <a:cs typeface="Calibri"/>
              </a:rPr>
              <a:t>01 banqueta fixa (alta) para balcão; </a:t>
            </a:r>
          </a:p>
          <a:p>
            <a:pPr marL="285750" indent="-285750">
              <a:buFont typeface="Arial"/>
              <a:buChar char="•"/>
            </a:pPr>
            <a:r>
              <a:rPr lang="pt-BR" sz="1400" dirty="0">
                <a:latin typeface="Calibri"/>
                <a:cs typeface="Calibri"/>
              </a:rPr>
              <a:t>Area Coletiva.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FBCB735-1644-3D12-1162-0E2BA6293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3FCC2FB-13D1-2C2E-343F-00A13A373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2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2622676-CFE4-126E-BC33-33FFD6168EE7}"/>
              </a:ext>
            </a:extLst>
          </p:cNvPr>
          <p:cNvCxnSpPr>
            <a:cxnSpLocks/>
          </p:cNvCxnSpPr>
          <p:nvPr/>
        </p:nvCxnSpPr>
        <p:spPr>
          <a:xfrm>
            <a:off x="-1" y="4790472"/>
            <a:ext cx="92784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7106A79-D14E-4049-E412-3198E5623F38}"/>
              </a:ext>
            </a:extLst>
          </p:cNvPr>
          <p:cNvCxnSpPr>
            <a:cxnSpLocks/>
          </p:cNvCxnSpPr>
          <p:nvPr/>
        </p:nvCxnSpPr>
        <p:spPr>
          <a:xfrm>
            <a:off x="3097305" y="1939693"/>
            <a:ext cx="90946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E37940-8160-B4AC-25D3-FC650F629C45}"/>
              </a:ext>
            </a:extLst>
          </p:cNvPr>
          <p:cNvSpPr txBox="1"/>
          <p:nvPr/>
        </p:nvSpPr>
        <p:spPr>
          <a:xfrm>
            <a:off x="2931462" y="3474042"/>
            <a:ext cx="704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>
                <a:latin typeface="Arial Black" panose="020B0A04020102020204" pitchFamily="34" charset="0"/>
              </a:rPr>
              <a:t>PATROCÍNIO</a:t>
            </a:r>
            <a:endParaRPr lang="pt-BR" sz="72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E5B65C1-DED4-5182-AED1-9E46F60A28BA}"/>
              </a:ext>
            </a:extLst>
          </p:cNvPr>
          <p:cNvSpPr/>
          <p:nvPr/>
        </p:nvSpPr>
        <p:spPr>
          <a:xfrm>
            <a:off x="0" y="2413936"/>
            <a:ext cx="6581775" cy="1063004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C59FE39-D211-D63D-1B0A-A9A53E07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568" y="2611611"/>
            <a:ext cx="7278161" cy="928744"/>
          </a:xfrm>
        </p:spPr>
        <p:txBody>
          <a:bodyPr>
            <a:noAutofit/>
          </a:bodyPr>
          <a:lstStyle/>
          <a:p>
            <a:r>
              <a:rPr lang="pt-BR" sz="7200">
                <a:solidFill>
                  <a:schemeClr val="bg1"/>
                </a:solidFill>
                <a:latin typeface="Arial Black" panose="020B0A04020102020204" pitchFamily="34" charset="0"/>
              </a:rPr>
              <a:t>COTAS</a:t>
            </a:r>
            <a:r>
              <a:rPr lang="pt-BR" sz="7200">
                <a:latin typeface="Arial Black" panose="020B0A04020102020204" pitchFamily="34" charset="0"/>
              </a:rPr>
              <a:t> 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886282E-7BE6-34FA-22BC-86103AC8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C8826C-CC26-4C1A-BE9E-5A83827B6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7" y="5960573"/>
            <a:ext cx="1787125" cy="2894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81CB404-B942-1EF8-4553-8AE94FEA1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25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15BA09-7398-87D7-D8FF-176F2209886B}"/>
              </a:ext>
            </a:extLst>
          </p:cNvPr>
          <p:cNvSpPr txBox="1"/>
          <p:nvPr/>
        </p:nvSpPr>
        <p:spPr>
          <a:xfrm>
            <a:off x="6750449" y="1967042"/>
            <a:ext cx="409852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Logo inserido em “DESTAQUE” na Comunicação do evento: </a:t>
            </a:r>
            <a:endParaRPr lang="pt-BR" sz="1200">
              <a:latin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Palco Externo Feira</a:t>
            </a:r>
          </a:p>
          <a:p>
            <a:r>
              <a:rPr lang="pt-BR" sz="1200" dirty="0">
                <a:latin typeface="Calibri"/>
                <a:cs typeface="Calibri"/>
              </a:rPr>
              <a:t>     - Camisetas da Organização</a:t>
            </a:r>
          </a:p>
          <a:p>
            <a:r>
              <a:rPr lang="pt-BR" sz="1200" dirty="0">
                <a:latin typeface="Calibri"/>
                <a:cs typeface="Calibri"/>
              </a:rPr>
              <a:t>     - Site do Evento</a:t>
            </a:r>
          </a:p>
          <a:p>
            <a:r>
              <a:rPr lang="pt-BR" sz="1200" dirty="0">
                <a:latin typeface="Calibri"/>
                <a:cs typeface="Calibri"/>
              </a:rPr>
              <a:t>     - Comunicação visual Auditórios – Palco</a:t>
            </a:r>
          </a:p>
          <a:p>
            <a:r>
              <a:rPr lang="pt-BR" sz="1200" dirty="0">
                <a:latin typeface="Calibri"/>
                <a:cs typeface="Calibri"/>
              </a:rPr>
              <a:t>     - Planta do credenciamento</a:t>
            </a:r>
          </a:p>
          <a:p>
            <a:r>
              <a:rPr lang="pt-BR" sz="1200" dirty="0">
                <a:latin typeface="Calibri"/>
                <a:cs typeface="Calibri"/>
              </a:rPr>
              <a:t>     - Cozinha Show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15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4 Posts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12 metros com montagem Projeto modular(*);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apresentação de um vídeo (40 segundos)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na  Abertura do Congresso (todos os dias);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entregar material Promocional aos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Reconhecimento à empresa durante o discurso de boas-vindas e releases da imprensa oficial da Feira.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1C02D5-149F-BF24-2B7C-78BDA4308DE1}"/>
              </a:ext>
            </a:extLst>
          </p:cNvPr>
          <p:cNvSpPr txBox="1"/>
          <p:nvPr/>
        </p:nvSpPr>
        <p:spPr>
          <a:xfrm>
            <a:off x="2461794" y="5853338"/>
            <a:ext cx="285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>
                <a:solidFill>
                  <a:schemeClr val="bg1"/>
                </a:solidFill>
              </a:rPr>
              <a:t>*(decoração sob responsabilidade do  Patrocinador)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DIAMANTE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60F1627-938A-8153-A3C9-EB55A8D4D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9804F5-01B4-389E-5067-0FD524C25057}"/>
              </a:ext>
            </a:extLst>
          </p:cNvPr>
          <p:cNvSpPr txBox="1"/>
          <p:nvPr/>
        </p:nvSpPr>
        <p:spPr>
          <a:xfrm>
            <a:off x="1244963" y="3521547"/>
            <a:ext cx="4537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3 COTAS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F96F22-11E2-E08F-F3C7-F1AE96985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0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1C02D5-149F-BF24-2B7C-78BDA4308DE1}"/>
              </a:ext>
            </a:extLst>
          </p:cNvPr>
          <p:cNvSpPr txBox="1"/>
          <p:nvPr/>
        </p:nvSpPr>
        <p:spPr>
          <a:xfrm>
            <a:off x="2461794" y="5853338"/>
            <a:ext cx="285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>
                <a:solidFill>
                  <a:schemeClr val="bg1"/>
                </a:solidFill>
              </a:rPr>
              <a:t>*(decoração sob responsabilidade do  Patrocinador)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OURO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305133-2C84-CECE-6E00-42903321E26C}"/>
              </a:ext>
            </a:extLst>
          </p:cNvPr>
          <p:cNvSpPr txBox="1"/>
          <p:nvPr/>
        </p:nvSpPr>
        <p:spPr>
          <a:xfrm>
            <a:off x="6750449" y="1963962"/>
            <a:ext cx="409852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Logo inserido na Comunicação do evento: </a:t>
            </a:r>
            <a:endParaRPr lang="pt-BR" sz="1200">
              <a:latin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Palco Externo Feira</a:t>
            </a:r>
          </a:p>
          <a:p>
            <a:r>
              <a:rPr lang="pt-BR" sz="1200" dirty="0">
                <a:latin typeface="Calibri"/>
                <a:cs typeface="Calibri"/>
              </a:rPr>
              <a:t>     - Site do Evento</a:t>
            </a:r>
          </a:p>
          <a:p>
            <a:r>
              <a:rPr lang="pt-BR" sz="1200" dirty="0">
                <a:latin typeface="Calibri"/>
                <a:cs typeface="Calibri"/>
              </a:rPr>
              <a:t>     - Comunicação visual Auditórios – Palco</a:t>
            </a:r>
          </a:p>
          <a:p>
            <a:r>
              <a:rPr lang="pt-BR" sz="1200" dirty="0">
                <a:latin typeface="Calibri"/>
                <a:cs typeface="Calibri"/>
              </a:rPr>
              <a:t>     - Planta do credenciamento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8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2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9 metros com montagem Projeto modular(*);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entregar material Promocional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aos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Reconhecimento à empresa durante o discurso de boas-vindas e releases da imprensa oficial da Feira.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89659EC-D3E3-B78B-8427-070D342D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719550F-7743-7782-203A-DD57D7FA1982}"/>
              </a:ext>
            </a:extLst>
          </p:cNvPr>
          <p:cNvSpPr txBox="1"/>
          <p:nvPr/>
        </p:nvSpPr>
        <p:spPr>
          <a:xfrm>
            <a:off x="1244963" y="3521547"/>
            <a:ext cx="4537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6 COTAS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0DF1D88-F85D-D924-480D-69103B74F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54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1C02D5-149F-BF24-2B7C-78BDA4308DE1}"/>
              </a:ext>
            </a:extLst>
          </p:cNvPr>
          <p:cNvSpPr txBox="1"/>
          <p:nvPr/>
        </p:nvSpPr>
        <p:spPr>
          <a:xfrm>
            <a:off x="2461794" y="5853338"/>
            <a:ext cx="285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>
                <a:solidFill>
                  <a:schemeClr val="bg1"/>
                </a:solidFill>
              </a:rPr>
              <a:t>*(decoração sob responsabilidade do  Patrocinador)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PRATA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E2D843D-BB80-32A9-8A49-A81B9B4F29A8}"/>
              </a:ext>
            </a:extLst>
          </p:cNvPr>
          <p:cNvSpPr txBox="1"/>
          <p:nvPr/>
        </p:nvSpPr>
        <p:spPr>
          <a:xfrm>
            <a:off x="6750449" y="1973461"/>
            <a:ext cx="4098526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Logo inserido na Comunicação do evento: </a:t>
            </a:r>
            <a:endParaRPr lang="pt-BR" sz="1200">
              <a:latin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Site do Evento</a:t>
            </a:r>
          </a:p>
          <a:p>
            <a:r>
              <a:rPr lang="pt-BR" sz="1200" dirty="0">
                <a:latin typeface="Calibri"/>
                <a:cs typeface="Calibri"/>
              </a:rPr>
              <a:t>     - Comunicação visual Auditórios – Palco</a:t>
            </a:r>
          </a:p>
          <a:p>
            <a:r>
              <a:rPr lang="pt-BR" sz="1200" dirty="0">
                <a:latin typeface="Calibri"/>
                <a:cs typeface="Calibri"/>
              </a:rPr>
              <a:t>     - Planta do credenciamento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4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1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6 metros com montagem Projeto modular(*);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Reconhecimento à empresa durante o discurso de boas-vindas e releases da imprensa oficial da Feira.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C7FAF-7651-3EC6-F0DF-81582045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717337-224C-39E9-87D6-E11CEDF3B516}"/>
              </a:ext>
            </a:extLst>
          </p:cNvPr>
          <p:cNvSpPr txBox="1"/>
          <p:nvPr/>
        </p:nvSpPr>
        <p:spPr>
          <a:xfrm>
            <a:off x="1244963" y="3521547"/>
            <a:ext cx="4537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10 COTAS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8F6AC7-EEC2-A899-387C-2AFC5D38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4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70C06B4-4F50-B787-DCAB-3810E66B7C60}"/>
              </a:ext>
            </a:extLst>
          </p:cNvPr>
          <p:cNvSpPr txBox="1"/>
          <p:nvPr/>
        </p:nvSpPr>
        <p:spPr>
          <a:xfrm>
            <a:off x="1244963" y="3340572"/>
            <a:ext cx="4537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VISIBILIDADE NA </a:t>
            </a:r>
            <a:b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</a:br>
            <a:r>
              <a:rPr lang="pt-BR" sz="2400">
                <a:solidFill>
                  <a:srgbClr val="FDB92E"/>
                </a:solidFill>
                <a:latin typeface="Arial Black" panose="020B0A04020102020204" pitchFamily="34" charset="0"/>
              </a:rPr>
              <a:t>COZINHA SHOW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3AEC1F-357B-57AD-ED81-E3C59262989A}"/>
              </a:ext>
            </a:extLst>
          </p:cNvPr>
          <p:cNvSpPr txBox="1"/>
          <p:nvPr/>
        </p:nvSpPr>
        <p:spPr>
          <a:xfrm>
            <a:off x="6750449" y="1973461"/>
            <a:ext cx="409852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Logo inserido na Comunicação do evento: </a:t>
            </a:r>
            <a:endParaRPr lang="pt-BR" sz="1200">
              <a:latin typeface="Calibri"/>
              <a:cs typeface="Calibri"/>
            </a:endParaRPr>
          </a:p>
          <a:p>
            <a:r>
              <a:rPr lang="pt-BR" sz="1200" dirty="0">
                <a:latin typeface="Calibri"/>
                <a:cs typeface="Calibri"/>
              </a:rPr>
              <a:t>     - Site do Evento</a:t>
            </a:r>
          </a:p>
          <a:p>
            <a:r>
              <a:rPr lang="pt-BR" sz="1200" dirty="0">
                <a:latin typeface="Calibri"/>
                <a:cs typeface="Calibri"/>
              </a:rPr>
              <a:t>     - Planta do credenciamento</a:t>
            </a:r>
          </a:p>
          <a:p>
            <a:r>
              <a:rPr lang="pt-BR" sz="1200" dirty="0">
                <a:latin typeface="Calibri"/>
                <a:cs typeface="Calibri"/>
              </a:rPr>
              <a:t>     - Cozinha Show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2 cortesias para acesso às Palestras;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1 Post nas mídias sociais;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Oportunidade de incluir Amostras (não refrigeradas) no Kit dos Congressistas;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Calibri"/>
                <a:cs typeface="Calibri"/>
              </a:rPr>
              <a:t>Reconhecimento à empresa durante o discurso de boas-vindas da Cozinha Show.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AFCA2F-BAAA-C5BE-50CC-708EF6A0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18F4D62-66B0-4825-6CBF-FB3A33786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8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0561C5C-2CCF-380E-2087-2C2C9F390F1A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KIT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77A98F6-63FB-7CF9-0DE2-3CDD2965E212}"/>
              </a:ext>
            </a:extLst>
          </p:cNvPr>
          <p:cNvSpPr txBox="1"/>
          <p:nvPr/>
        </p:nvSpPr>
        <p:spPr>
          <a:xfrm>
            <a:off x="1158300" y="2907031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CONGRESSISTA</a:t>
            </a:r>
            <a:endParaRPr lang="pt-BR" sz="4000">
              <a:solidFill>
                <a:schemeClr val="bg1"/>
              </a:solidFill>
            </a:endParaRPr>
          </a:p>
        </p:txBody>
      </p:sp>
      <p:sp>
        <p:nvSpPr>
          <p:cNvPr id="5" name="CaixaDeTexto 10">
            <a:extLst>
              <a:ext uri="{FF2B5EF4-FFF2-40B4-BE49-F238E27FC236}">
                <a16:creationId xmlns:a16="http://schemas.microsoft.com/office/drawing/2014/main" id="{F925E48C-F9CB-CC4B-2D29-FF842EDDDD08}"/>
              </a:ext>
            </a:extLst>
          </p:cNvPr>
          <p:cNvSpPr txBox="1"/>
          <p:nvPr/>
        </p:nvSpPr>
        <p:spPr>
          <a:xfrm>
            <a:off x="6750449" y="1973461"/>
            <a:ext cx="396637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>
                <a:latin typeface="Calibri"/>
                <a:cs typeface="Calibri"/>
              </a:rPr>
              <a:t>AMOSTRA NÃO REFRIGERADA</a:t>
            </a:r>
          </a:p>
          <a:p>
            <a:r>
              <a:rPr lang="pt-BR" sz="1200" dirty="0">
                <a:latin typeface="Calibri"/>
                <a:cs typeface="Calibri"/>
              </a:rPr>
              <a:t>Inclua sua Amostra (não refrigerada) no Kit dos Congressistas.</a:t>
            </a:r>
          </a:p>
          <a:p>
            <a:endParaRPr lang="pt-BR" sz="1200">
              <a:latin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EAC828F-FCC4-1E58-FB43-4753BFE99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3F7F765-036A-FB7B-9D01-3831BC2C0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0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797B1D4-CC96-AA93-1A9F-9F4AB52409B8}"/>
              </a:ext>
            </a:extLst>
          </p:cNvPr>
          <p:cNvSpPr/>
          <p:nvPr/>
        </p:nvSpPr>
        <p:spPr>
          <a:xfrm>
            <a:off x="5219701" y="660797"/>
            <a:ext cx="6038850" cy="553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D4573A0-9CDA-D419-9A13-9A8297E188D3}"/>
              </a:ext>
            </a:extLst>
          </p:cNvPr>
          <p:cNvSpPr/>
          <p:nvPr/>
        </p:nvSpPr>
        <p:spPr>
          <a:xfrm>
            <a:off x="876992" y="1556428"/>
            <a:ext cx="5526770" cy="4192527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156C7D-3DA7-13B4-6990-2BA7D970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00" y="1853869"/>
            <a:ext cx="4848728" cy="821905"/>
          </a:xfrm>
        </p:spPr>
        <p:txBody>
          <a:bodyPr>
            <a:noAutofit/>
          </a:bodyPr>
          <a:lstStyle/>
          <a:p>
            <a:r>
              <a:rPr lang="pt-BR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PATROCÍNIO</a:t>
            </a:r>
            <a:endParaRPr lang="pt-B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60270B-57CC-A248-A299-146B17C8404E}"/>
              </a:ext>
            </a:extLst>
          </p:cNvPr>
          <p:cNvSpPr txBox="1"/>
          <p:nvPr/>
        </p:nvSpPr>
        <p:spPr>
          <a:xfrm>
            <a:off x="6750449" y="1224383"/>
            <a:ext cx="309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>
                <a:solidFill>
                  <a:srgbClr val="8FC74B"/>
                </a:solidFill>
                <a:latin typeface="Arial Black" panose="020B0A04020102020204" pitchFamily="34" charset="0"/>
              </a:rPr>
              <a:t>BENEFÍCIOS 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8827E0-F70D-815F-2EC6-E5D8B6FF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1" y="733479"/>
            <a:ext cx="1787125" cy="2947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FB436E-8F05-9D79-AB43-C33D7523DA1E}"/>
              </a:ext>
            </a:extLst>
          </p:cNvPr>
          <p:cNvSpPr txBox="1"/>
          <p:nvPr/>
        </p:nvSpPr>
        <p:spPr>
          <a:xfrm>
            <a:off x="1158300" y="2422326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ARENA</a:t>
            </a:r>
            <a:endParaRPr lang="pt-BR" sz="40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BEAC03-130D-273C-FE4A-DBAA7325737C}"/>
              </a:ext>
            </a:extLst>
          </p:cNvPr>
          <p:cNvSpPr txBox="1"/>
          <p:nvPr/>
        </p:nvSpPr>
        <p:spPr>
          <a:xfrm>
            <a:off x="1158300" y="2884147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VEGFEST</a:t>
            </a:r>
            <a:endParaRPr lang="pt-BR" sz="400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F30CA-2F26-B71F-1261-E44922D8280D}"/>
              </a:ext>
            </a:extLst>
          </p:cNvPr>
          <p:cNvSpPr txBox="1"/>
          <p:nvPr/>
        </p:nvSpPr>
        <p:spPr>
          <a:xfrm>
            <a:off x="1158300" y="3350920"/>
            <a:ext cx="484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Arial Black" panose="020B0A04020102020204" pitchFamily="34" charset="0"/>
              </a:rPr>
              <a:t>MOVIMENTA</a:t>
            </a:r>
            <a:endParaRPr lang="pt-BR" sz="40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EB7039D-F0F8-A390-D015-4AE95749333A}"/>
              </a:ext>
            </a:extLst>
          </p:cNvPr>
          <p:cNvSpPr txBox="1"/>
          <p:nvPr/>
        </p:nvSpPr>
        <p:spPr>
          <a:xfrm>
            <a:off x="6750449" y="1973461"/>
            <a:ext cx="3966376" cy="16927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8FC74B"/>
                </a:solidFill>
                <a:latin typeface="Calibri"/>
                <a:cs typeface="Calibri"/>
              </a:rPr>
              <a:t>Patrocínio</a:t>
            </a:r>
          </a:p>
          <a:p>
            <a:r>
              <a:rPr lang="pt-BR" sz="1200" b="1" dirty="0">
                <a:latin typeface="Calibri"/>
                <a:cs typeface="Calibri"/>
              </a:rPr>
              <a:t>Sua MARCA EM DESTAQUE associada a  um estilo de vida </a:t>
            </a:r>
          </a:p>
          <a:p>
            <a:r>
              <a:rPr lang="pt-BR" sz="1200" b="1" dirty="0">
                <a:latin typeface="Calibri"/>
                <a:cs typeface="Calibri"/>
              </a:rPr>
              <a:t>saudável e ativo. Conecte sua Marca com as atividades</a:t>
            </a:r>
          </a:p>
          <a:p>
            <a:r>
              <a:rPr lang="pt-BR" sz="1200" b="1" dirty="0">
                <a:latin typeface="Calibri"/>
                <a:cs typeface="Calibri"/>
              </a:rPr>
              <a:t>esportivas, yoga e atrações na Arena </a:t>
            </a:r>
            <a:r>
              <a:rPr lang="pt-BR" sz="1200" b="1" dirty="0" err="1">
                <a:latin typeface="Calibri"/>
                <a:cs typeface="Calibri"/>
              </a:rPr>
              <a:t>Vegfest</a:t>
            </a:r>
            <a:r>
              <a:rPr lang="pt-BR" sz="1200" b="1" dirty="0">
                <a:latin typeface="Calibri"/>
                <a:cs typeface="Calibri"/>
              </a:rPr>
              <a:t> Movimenta.</a:t>
            </a:r>
          </a:p>
          <a:p>
            <a:endParaRPr lang="pt-BR" sz="1200" b="1">
              <a:latin typeface="Calibri"/>
              <a:cs typeface="Calibri"/>
            </a:endParaRPr>
          </a:p>
          <a:p>
            <a:endParaRPr lang="pt-BR" sz="1200" b="1">
              <a:latin typeface="Calibri"/>
              <a:cs typeface="Calibri"/>
            </a:endParaRPr>
          </a:p>
          <a:p>
            <a:r>
              <a:rPr lang="pt-BR" sz="1600" b="1" dirty="0">
                <a:solidFill>
                  <a:srgbClr val="8FC74B"/>
                </a:solidFill>
                <a:latin typeface="Calibri"/>
                <a:cs typeface="Calibri"/>
              </a:rPr>
              <a:t>Cota Apoio</a:t>
            </a:r>
          </a:p>
          <a:p>
            <a:r>
              <a:rPr lang="pt-BR" sz="1200" dirty="0">
                <a:latin typeface="Calibri"/>
                <a:cs typeface="Calibri"/>
              </a:rPr>
              <a:t>Inclusão de Logo na programação da  Arena.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1ECCE78-3FC0-D1EF-D332-0D40764C1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EFB0E35-CE50-1B4B-3020-A08E9D624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97AAE7C-0D38-682E-DF95-4C8EF0F0E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7" y="1786221"/>
            <a:ext cx="10384726" cy="321865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C9CE7F63-2146-227C-47DF-606E3924CC1B}"/>
              </a:ext>
            </a:extLst>
          </p:cNvPr>
          <p:cNvSpPr txBox="1">
            <a:spLocks/>
          </p:cNvSpPr>
          <p:nvPr/>
        </p:nvSpPr>
        <p:spPr>
          <a:xfrm>
            <a:off x="841010" y="4345726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2006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6DBC4EF-152D-B6E7-E449-B02217BBF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83" y="6246829"/>
            <a:ext cx="143819" cy="15180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23D0DA9-BD9A-C639-C5CD-38574C8797AB}"/>
              </a:ext>
            </a:extLst>
          </p:cNvPr>
          <p:cNvSpPr txBox="1">
            <a:spLocks/>
          </p:cNvSpPr>
          <p:nvPr/>
        </p:nvSpPr>
        <p:spPr>
          <a:xfrm>
            <a:off x="775474" y="4542614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DB38E235-BECE-0155-62A6-ECA3FE94E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8" y="6111315"/>
            <a:ext cx="1787125" cy="28948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947A67A-F415-EDB7-005B-CE1451A60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67B24863-3233-A5F1-3B4C-E755A8683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sp>
        <p:nvSpPr>
          <p:cNvPr id="40" name="Título 1">
            <a:extLst>
              <a:ext uri="{FF2B5EF4-FFF2-40B4-BE49-F238E27FC236}">
                <a16:creationId xmlns:a16="http://schemas.microsoft.com/office/drawing/2014/main" id="{9BA7959A-ADC4-05C2-0285-A619E168D6D9}"/>
              </a:ext>
            </a:extLst>
          </p:cNvPr>
          <p:cNvSpPr txBox="1">
            <a:spLocks/>
          </p:cNvSpPr>
          <p:nvPr/>
        </p:nvSpPr>
        <p:spPr>
          <a:xfrm>
            <a:off x="1851136" y="221375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2008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455F32B8-E19A-F062-D1E1-2DAB0B9FFBB0}"/>
              </a:ext>
            </a:extLst>
          </p:cNvPr>
          <p:cNvSpPr txBox="1">
            <a:spLocks/>
          </p:cNvSpPr>
          <p:nvPr/>
        </p:nvSpPr>
        <p:spPr>
          <a:xfrm>
            <a:off x="2900398" y="4345726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2010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3C534610-5EDA-20B7-FD3A-AA19F6F43A1E}"/>
              </a:ext>
            </a:extLst>
          </p:cNvPr>
          <p:cNvSpPr txBox="1">
            <a:spLocks/>
          </p:cNvSpPr>
          <p:nvPr/>
        </p:nvSpPr>
        <p:spPr>
          <a:xfrm>
            <a:off x="2834862" y="4542614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0F130E58-6A64-C483-DAC5-8B550215D952}"/>
              </a:ext>
            </a:extLst>
          </p:cNvPr>
          <p:cNvSpPr txBox="1">
            <a:spLocks/>
          </p:cNvSpPr>
          <p:nvPr/>
        </p:nvSpPr>
        <p:spPr>
          <a:xfrm>
            <a:off x="3901228" y="221375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2013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6CC29CA8-3066-4360-6794-E53DF32A1B81}"/>
              </a:ext>
            </a:extLst>
          </p:cNvPr>
          <p:cNvSpPr txBox="1">
            <a:spLocks/>
          </p:cNvSpPr>
          <p:nvPr/>
        </p:nvSpPr>
        <p:spPr>
          <a:xfrm>
            <a:off x="3808573" y="2401115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Curitiba</a:t>
            </a: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EA7DA855-1020-5B00-900A-7D4FE2592072}"/>
              </a:ext>
            </a:extLst>
          </p:cNvPr>
          <p:cNvSpPr txBox="1">
            <a:spLocks/>
          </p:cNvSpPr>
          <p:nvPr/>
        </p:nvSpPr>
        <p:spPr>
          <a:xfrm>
            <a:off x="4943454" y="4345726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2015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E4A2F39E-A95B-FFFF-0CC8-ECC734FB4FC4}"/>
              </a:ext>
            </a:extLst>
          </p:cNvPr>
          <p:cNvSpPr txBox="1">
            <a:spLocks/>
          </p:cNvSpPr>
          <p:nvPr/>
        </p:nvSpPr>
        <p:spPr>
          <a:xfrm>
            <a:off x="4877918" y="4542614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Recife</a:t>
            </a: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FBB95060-ADA6-4950-5489-E0DF3D009F77}"/>
              </a:ext>
            </a:extLst>
          </p:cNvPr>
          <p:cNvSpPr txBox="1">
            <a:spLocks/>
          </p:cNvSpPr>
          <p:nvPr/>
        </p:nvSpPr>
        <p:spPr>
          <a:xfrm>
            <a:off x="5887996" y="2401115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Campos do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113F2A1C-D6AC-2487-28B9-AF442F5E7F77}"/>
              </a:ext>
            </a:extLst>
          </p:cNvPr>
          <p:cNvSpPr txBox="1">
            <a:spLocks/>
          </p:cNvSpPr>
          <p:nvPr/>
        </p:nvSpPr>
        <p:spPr>
          <a:xfrm>
            <a:off x="5887996" y="2545798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Jordão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669EA71A-4A5A-DE89-6529-F28F51AF1C15}"/>
              </a:ext>
            </a:extLst>
          </p:cNvPr>
          <p:cNvSpPr txBox="1">
            <a:spLocks/>
          </p:cNvSpPr>
          <p:nvPr/>
        </p:nvSpPr>
        <p:spPr>
          <a:xfrm>
            <a:off x="6994677" y="4345726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2018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13B0A8DD-5569-D2DE-0906-B085060C0E06}"/>
              </a:ext>
            </a:extLst>
          </p:cNvPr>
          <p:cNvSpPr txBox="1">
            <a:spLocks/>
          </p:cNvSpPr>
          <p:nvPr/>
        </p:nvSpPr>
        <p:spPr>
          <a:xfrm>
            <a:off x="6929141" y="4542614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FE317304-8B7B-6439-A3FC-A46E2BE50863}"/>
              </a:ext>
            </a:extLst>
          </p:cNvPr>
          <p:cNvSpPr txBox="1">
            <a:spLocks/>
          </p:cNvSpPr>
          <p:nvPr/>
        </p:nvSpPr>
        <p:spPr>
          <a:xfrm>
            <a:off x="7989170" y="221375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2019</a:t>
            </a:r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761C53AD-260E-A1A9-5F54-9BD1089F1E7F}"/>
              </a:ext>
            </a:extLst>
          </p:cNvPr>
          <p:cNvSpPr txBox="1">
            <a:spLocks/>
          </p:cNvSpPr>
          <p:nvPr/>
        </p:nvSpPr>
        <p:spPr>
          <a:xfrm>
            <a:off x="7917362" y="2401115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Brasília</a:t>
            </a:r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C3F6055E-B9BD-F01D-01AC-1DCE1B74317F}"/>
              </a:ext>
            </a:extLst>
          </p:cNvPr>
          <p:cNvSpPr txBox="1">
            <a:spLocks/>
          </p:cNvSpPr>
          <p:nvPr/>
        </p:nvSpPr>
        <p:spPr>
          <a:xfrm>
            <a:off x="9046251" y="4345726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2022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C9828CA4-9434-BD88-31BA-D93E00B4B4ED}"/>
              </a:ext>
            </a:extLst>
          </p:cNvPr>
          <p:cNvSpPr txBox="1">
            <a:spLocks/>
          </p:cNvSpPr>
          <p:nvPr/>
        </p:nvSpPr>
        <p:spPr>
          <a:xfrm>
            <a:off x="8980715" y="4542614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2BA174B5-3B22-2282-26BC-EB1B5C683291}"/>
              </a:ext>
            </a:extLst>
          </p:cNvPr>
          <p:cNvSpPr txBox="1">
            <a:spLocks/>
          </p:cNvSpPr>
          <p:nvPr/>
        </p:nvSpPr>
        <p:spPr>
          <a:xfrm>
            <a:off x="10041217" y="221375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2023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C37F8992-FA01-DD0D-3FF9-F220E78D9E81}"/>
              </a:ext>
            </a:extLst>
          </p:cNvPr>
          <p:cNvSpPr txBox="1">
            <a:spLocks/>
          </p:cNvSpPr>
          <p:nvPr/>
        </p:nvSpPr>
        <p:spPr>
          <a:xfrm>
            <a:off x="10000669" y="2401115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São Paulo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5CF165E-801F-3096-15D5-369876B9BAC4}"/>
              </a:ext>
            </a:extLst>
          </p:cNvPr>
          <p:cNvSpPr txBox="1"/>
          <p:nvPr/>
        </p:nvSpPr>
        <p:spPr>
          <a:xfrm>
            <a:off x="5230693" y="6174700"/>
            <a:ext cx="2632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Veja como foi a edição de 2023</a:t>
            </a:r>
            <a:endParaRPr lang="pt-BR" sz="1400"/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818F2DF8-17A6-D873-85C5-23569F4D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48" y="-4373"/>
            <a:ext cx="10658475" cy="895350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LINHA DO TEMPO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9ED126EC-4A9B-970C-E331-33FD9F49B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92" y="314168"/>
            <a:ext cx="2740437" cy="1016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3AF677-BF7A-086C-290E-6D5B6C47FA20}"/>
              </a:ext>
            </a:extLst>
          </p:cNvPr>
          <p:cNvSpPr txBox="1">
            <a:spLocks/>
          </p:cNvSpPr>
          <p:nvPr/>
        </p:nvSpPr>
        <p:spPr>
          <a:xfrm>
            <a:off x="5944287" y="2213752"/>
            <a:ext cx="1077514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>
                <a:solidFill>
                  <a:schemeClr val="bg1"/>
                </a:solidFill>
                <a:latin typeface="Arial Black" panose="020B0A04020102020204" pitchFamily="34" charset="0"/>
              </a:rPr>
              <a:t>2017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22FB147-838B-9346-D9EE-538FA31FE72C}"/>
              </a:ext>
            </a:extLst>
          </p:cNvPr>
          <p:cNvSpPr txBox="1">
            <a:spLocks/>
          </p:cNvSpPr>
          <p:nvPr/>
        </p:nvSpPr>
        <p:spPr>
          <a:xfrm>
            <a:off x="1779821" y="2401115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Belo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0F686EA-14CF-66C7-AE7D-2E47E1D1C27A}"/>
              </a:ext>
            </a:extLst>
          </p:cNvPr>
          <p:cNvSpPr txBox="1">
            <a:spLocks/>
          </p:cNvSpPr>
          <p:nvPr/>
        </p:nvSpPr>
        <p:spPr>
          <a:xfrm>
            <a:off x="1779821" y="2545798"/>
            <a:ext cx="1221251" cy="28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050">
                <a:solidFill>
                  <a:schemeClr val="bg1"/>
                </a:solidFill>
                <a:latin typeface="+mn-lt"/>
              </a:rPr>
              <a:t>Horizonte</a:t>
            </a:r>
          </a:p>
        </p:txBody>
      </p:sp>
    </p:spTree>
    <p:extLst>
      <p:ext uri="{BB962C8B-B14F-4D97-AF65-F5344CB8AC3E}">
        <p14:creationId xmlns:p14="http://schemas.microsoft.com/office/powerpoint/2010/main" val="3045629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C8826C-CC26-4C1A-BE9E-5A83827B6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8" y="6073403"/>
            <a:ext cx="1787125" cy="289485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649E925E-03DB-19C1-C02C-EE643D59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44" y="1757862"/>
            <a:ext cx="2107666" cy="1354322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5E371E8C-51CA-D678-AF35-AC31EB7B7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52" y="3933803"/>
            <a:ext cx="2107665" cy="1354322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995B2AA4-D2DD-42D5-E63E-7B127CBED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8" y="3937068"/>
            <a:ext cx="2139628" cy="1374861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1CBE30AC-8F4C-4958-4AEC-DA199909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70" y="3939943"/>
            <a:ext cx="2088555" cy="1342042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FAF54D79-3025-9B4C-80C8-9144F585F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6" y="3939943"/>
            <a:ext cx="2130684" cy="1369113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999E2CF4-0F81-F437-8E21-19B98D7BC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52" y="1761293"/>
            <a:ext cx="2107666" cy="1354323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1B361C3B-2BCF-C287-47C1-E256C94A1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61" y="1738085"/>
            <a:ext cx="2107665" cy="1354322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1066ECD4-7294-7F2A-C6BC-31FF6D157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71" y="1768195"/>
            <a:ext cx="2088314" cy="1341888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C4C5207F-90EB-2522-D2B7-0A145911CBE9}"/>
              </a:ext>
            </a:extLst>
          </p:cNvPr>
          <p:cNvSpPr/>
          <p:nvPr/>
        </p:nvSpPr>
        <p:spPr>
          <a:xfrm>
            <a:off x="1789957" y="1530069"/>
            <a:ext cx="1535039" cy="42848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356DCD56-E895-6481-7ECE-9FDB563C7F0E}"/>
              </a:ext>
            </a:extLst>
          </p:cNvPr>
          <p:cNvSpPr txBox="1">
            <a:spLocks/>
          </p:cNvSpPr>
          <p:nvPr/>
        </p:nvSpPr>
        <p:spPr>
          <a:xfrm>
            <a:off x="1707975" y="1599614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CORDÃO DE CRACHÁ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EF6BCD2D-77C6-72B3-E1CC-2DE8DBAF93B5}"/>
              </a:ext>
            </a:extLst>
          </p:cNvPr>
          <p:cNvSpPr/>
          <p:nvPr/>
        </p:nvSpPr>
        <p:spPr>
          <a:xfrm>
            <a:off x="4167601" y="1491456"/>
            <a:ext cx="1535039" cy="428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7" name="Título 1">
            <a:extLst>
              <a:ext uri="{FF2B5EF4-FFF2-40B4-BE49-F238E27FC236}">
                <a16:creationId xmlns:a16="http://schemas.microsoft.com/office/drawing/2014/main" id="{760E446F-31E2-F01F-7549-11C44B5FFD1A}"/>
              </a:ext>
            </a:extLst>
          </p:cNvPr>
          <p:cNvSpPr txBox="1">
            <a:spLocks/>
          </p:cNvSpPr>
          <p:nvPr/>
        </p:nvSpPr>
        <p:spPr>
          <a:xfrm>
            <a:off x="4091311" y="1548243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BANNER AÉREO</a:t>
            </a: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9951DA4A-1B00-BE97-829F-2F758DB3A57A}"/>
              </a:ext>
            </a:extLst>
          </p:cNvPr>
          <p:cNvSpPr/>
          <p:nvPr/>
        </p:nvSpPr>
        <p:spPr>
          <a:xfrm>
            <a:off x="6635377" y="1491456"/>
            <a:ext cx="1535039" cy="428487"/>
          </a:xfrm>
          <a:prstGeom prst="rect">
            <a:avLst/>
          </a:prstGeom>
          <a:solidFill>
            <a:srgbClr val="F79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E238F347-FA1F-FD09-6E9B-1DD5E5EBFC34}"/>
              </a:ext>
            </a:extLst>
          </p:cNvPr>
          <p:cNvSpPr txBox="1">
            <a:spLocks/>
          </p:cNvSpPr>
          <p:nvPr/>
        </p:nvSpPr>
        <p:spPr>
          <a:xfrm>
            <a:off x="6559087" y="1548243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ADESIVO DE CHÃO</a:t>
            </a: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B2E97589-25A4-428F-1E1A-8F691E362968}"/>
              </a:ext>
            </a:extLst>
          </p:cNvPr>
          <p:cNvSpPr/>
          <p:nvPr/>
        </p:nvSpPr>
        <p:spPr>
          <a:xfrm>
            <a:off x="9128457" y="1491456"/>
            <a:ext cx="1535039" cy="428487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81" name="Título 1">
            <a:extLst>
              <a:ext uri="{FF2B5EF4-FFF2-40B4-BE49-F238E27FC236}">
                <a16:creationId xmlns:a16="http://schemas.microsoft.com/office/drawing/2014/main" id="{ABCD110E-C03C-8F51-EA27-68EC34C8909F}"/>
              </a:ext>
            </a:extLst>
          </p:cNvPr>
          <p:cNvSpPr txBox="1">
            <a:spLocks/>
          </p:cNvSpPr>
          <p:nvPr/>
        </p:nvSpPr>
        <p:spPr>
          <a:xfrm>
            <a:off x="9055773" y="1501143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E-MAIL MARKETING</a:t>
            </a:r>
          </a:p>
        </p:txBody>
      </p:sp>
      <p:sp>
        <p:nvSpPr>
          <p:cNvPr id="82" name="Título 1">
            <a:extLst>
              <a:ext uri="{FF2B5EF4-FFF2-40B4-BE49-F238E27FC236}">
                <a16:creationId xmlns:a16="http://schemas.microsoft.com/office/drawing/2014/main" id="{8EA82D83-8533-5D4A-8970-034BF2175804}"/>
              </a:ext>
            </a:extLst>
          </p:cNvPr>
          <p:cNvSpPr txBox="1">
            <a:spLocks/>
          </p:cNvSpPr>
          <p:nvPr/>
        </p:nvSpPr>
        <p:spPr>
          <a:xfrm>
            <a:off x="9057096" y="1680821"/>
            <a:ext cx="1677759" cy="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EXCLUSIVO</a:t>
            </a: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32E4E77C-717E-A757-128A-141F32535027}"/>
              </a:ext>
            </a:extLst>
          </p:cNvPr>
          <p:cNvSpPr/>
          <p:nvPr/>
        </p:nvSpPr>
        <p:spPr>
          <a:xfrm>
            <a:off x="1789957" y="3701732"/>
            <a:ext cx="1535039" cy="428487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C17F50E2-F3EA-8F55-A935-CD8AA52DD78F}"/>
              </a:ext>
            </a:extLst>
          </p:cNvPr>
          <p:cNvSpPr/>
          <p:nvPr/>
        </p:nvSpPr>
        <p:spPr>
          <a:xfrm>
            <a:off x="4167601" y="3663119"/>
            <a:ext cx="1535039" cy="4284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A705B51D-08D4-B2DA-E9D5-447340EA716B}"/>
              </a:ext>
            </a:extLst>
          </p:cNvPr>
          <p:cNvSpPr/>
          <p:nvPr/>
        </p:nvSpPr>
        <p:spPr>
          <a:xfrm>
            <a:off x="9128457" y="3663119"/>
            <a:ext cx="1535039" cy="428487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9" name="Título 1">
            <a:extLst>
              <a:ext uri="{FF2B5EF4-FFF2-40B4-BE49-F238E27FC236}">
                <a16:creationId xmlns:a16="http://schemas.microsoft.com/office/drawing/2014/main" id="{19FAC137-F10B-78FE-1D89-8813FE47A85B}"/>
              </a:ext>
            </a:extLst>
          </p:cNvPr>
          <p:cNvSpPr txBox="1">
            <a:spLocks/>
          </p:cNvSpPr>
          <p:nvPr/>
        </p:nvSpPr>
        <p:spPr>
          <a:xfrm>
            <a:off x="9055773" y="3672806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KIT</a:t>
            </a:r>
          </a:p>
        </p:txBody>
      </p:sp>
      <p:sp>
        <p:nvSpPr>
          <p:cNvPr id="100" name="Título 1">
            <a:extLst>
              <a:ext uri="{FF2B5EF4-FFF2-40B4-BE49-F238E27FC236}">
                <a16:creationId xmlns:a16="http://schemas.microsoft.com/office/drawing/2014/main" id="{A9FE15C5-7EA1-6320-21FA-CD1D793921FD}"/>
              </a:ext>
            </a:extLst>
          </p:cNvPr>
          <p:cNvSpPr txBox="1">
            <a:spLocks/>
          </p:cNvSpPr>
          <p:nvPr/>
        </p:nvSpPr>
        <p:spPr>
          <a:xfrm>
            <a:off x="9057096" y="3852484"/>
            <a:ext cx="1677759" cy="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VISIBILIDADE</a:t>
            </a:r>
          </a:p>
        </p:txBody>
      </p:sp>
      <p:sp>
        <p:nvSpPr>
          <p:cNvPr id="101" name="Título 1">
            <a:extLst>
              <a:ext uri="{FF2B5EF4-FFF2-40B4-BE49-F238E27FC236}">
                <a16:creationId xmlns:a16="http://schemas.microsoft.com/office/drawing/2014/main" id="{93903BEB-C2B7-7692-0F4F-3F5763DD5F2F}"/>
              </a:ext>
            </a:extLst>
          </p:cNvPr>
          <p:cNvSpPr txBox="1">
            <a:spLocks/>
          </p:cNvSpPr>
          <p:nvPr/>
        </p:nvSpPr>
        <p:spPr>
          <a:xfrm>
            <a:off x="1736972" y="3727511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STORIES</a:t>
            </a:r>
          </a:p>
        </p:txBody>
      </p:sp>
      <p:sp>
        <p:nvSpPr>
          <p:cNvPr id="102" name="Título 1">
            <a:extLst>
              <a:ext uri="{FF2B5EF4-FFF2-40B4-BE49-F238E27FC236}">
                <a16:creationId xmlns:a16="http://schemas.microsoft.com/office/drawing/2014/main" id="{3598EA3D-23D2-46CD-F211-3D003F551B66}"/>
              </a:ext>
            </a:extLst>
          </p:cNvPr>
          <p:cNvSpPr txBox="1">
            <a:spLocks/>
          </p:cNvSpPr>
          <p:nvPr/>
        </p:nvSpPr>
        <p:spPr>
          <a:xfrm>
            <a:off x="1738295" y="3907189"/>
            <a:ext cx="1677759" cy="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INSTAGRAM</a:t>
            </a:r>
          </a:p>
        </p:txBody>
      </p:sp>
      <p:sp>
        <p:nvSpPr>
          <p:cNvPr id="103" name="Título 1">
            <a:extLst>
              <a:ext uri="{FF2B5EF4-FFF2-40B4-BE49-F238E27FC236}">
                <a16:creationId xmlns:a16="http://schemas.microsoft.com/office/drawing/2014/main" id="{1E568058-7606-D0AC-C177-62C578541BFC}"/>
              </a:ext>
            </a:extLst>
          </p:cNvPr>
          <p:cNvSpPr txBox="1">
            <a:spLocks/>
          </p:cNvSpPr>
          <p:nvPr/>
        </p:nvSpPr>
        <p:spPr>
          <a:xfrm>
            <a:off x="4078567" y="3727511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POST FEED</a:t>
            </a:r>
          </a:p>
        </p:txBody>
      </p:sp>
      <p:sp>
        <p:nvSpPr>
          <p:cNvPr id="105" name="Título 1">
            <a:extLst>
              <a:ext uri="{FF2B5EF4-FFF2-40B4-BE49-F238E27FC236}">
                <a16:creationId xmlns:a16="http://schemas.microsoft.com/office/drawing/2014/main" id="{3E277EA8-E578-6D37-52E7-CBAA6C558A70}"/>
              </a:ext>
            </a:extLst>
          </p:cNvPr>
          <p:cNvSpPr txBox="1">
            <a:spLocks/>
          </p:cNvSpPr>
          <p:nvPr/>
        </p:nvSpPr>
        <p:spPr>
          <a:xfrm>
            <a:off x="6599811" y="3727511"/>
            <a:ext cx="1677759" cy="3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STORIES</a:t>
            </a:r>
          </a:p>
        </p:txBody>
      </p:sp>
      <p:sp>
        <p:nvSpPr>
          <p:cNvPr id="107" name="Título 1">
            <a:extLst>
              <a:ext uri="{FF2B5EF4-FFF2-40B4-BE49-F238E27FC236}">
                <a16:creationId xmlns:a16="http://schemas.microsoft.com/office/drawing/2014/main" id="{0C583BEE-98B3-0312-33FC-F0D1E1FA795A}"/>
              </a:ext>
            </a:extLst>
          </p:cNvPr>
          <p:cNvSpPr txBox="1">
            <a:spLocks/>
          </p:cNvSpPr>
          <p:nvPr/>
        </p:nvSpPr>
        <p:spPr>
          <a:xfrm>
            <a:off x="4078566" y="3850687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INSTAGRAM</a:t>
            </a:r>
          </a:p>
        </p:txBody>
      </p:sp>
      <p:sp>
        <p:nvSpPr>
          <p:cNvPr id="108" name="Retângulo 107">
            <a:extLst>
              <a:ext uri="{FF2B5EF4-FFF2-40B4-BE49-F238E27FC236}">
                <a16:creationId xmlns:a16="http://schemas.microsoft.com/office/drawing/2014/main" id="{D7CC1D03-BAB4-D5B4-5A55-908F4AFC1294}"/>
              </a:ext>
            </a:extLst>
          </p:cNvPr>
          <p:cNvSpPr/>
          <p:nvPr/>
        </p:nvSpPr>
        <p:spPr>
          <a:xfrm>
            <a:off x="6608614" y="3663119"/>
            <a:ext cx="1535039" cy="428487"/>
          </a:xfrm>
          <a:prstGeom prst="rect">
            <a:avLst/>
          </a:prstGeom>
          <a:solidFill>
            <a:srgbClr val="F79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09" name="Título 1">
            <a:extLst>
              <a:ext uri="{FF2B5EF4-FFF2-40B4-BE49-F238E27FC236}">
                <a16:creationId xmlns:a16="http://schemas.microsoft.com/office/drawing/2014/main" id="{5EB5688B-5937-2540-216A-ACBC9B5FD60C}"/>
              </a:ext>
            </a:extLst>
          </p:cNvPr>
          <p:cNvSpPr txBox="1">
            <a:spLocks/>
          </p:cNvSpPr>
          <p:nvPr/>
        </p:nvSpPr>
        <p:spPr>
          <a:xfrm>
            <a:off x="6519580" y="3727511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REELS</a:t>
            </a:r>
          </a:p>
        </p:txBody>
      </p:sp>
      <p:sp>
        <p:nvSpPr>
          <p:cNvPr id="110" name="Título 1">
            <a:extLst>
              <a:ext uri="{FF2B5EF4-FFF2-40B4-BE49-F238E27FC236}">
                <a16:creationId xmlns:a16="http://schemas.microsoft.com/office/drawing/2014/main" id="{CB69E2A2-4105-0465-761D-F7565E39CA26}"/>
              </a:ext>
            </a:extLst>
          </p:cNvPr>
          <p:cNvSpPr txBox="1">
            <a:spLocks/>
          </p:cNvSpPr>
          <p:nvPr/>
        </p:nvSpPr>
        <p:spPr>
          <a:xfrm>
            <a:off x="6519579" y="3850687"/>
            <a:ext cx="1677759" cy="246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>
                <a:solidFill>
                  <a:schemeClr val="bg1"/>
                </a:solidFill>
                <a:latin typeface="Arial Black" panose="020B0A04020102020204" pitchFamily="34" charset="0"/>
              </a:rPr>
              <a:t>INSTAGRAM</a:t>
            </a:r>
          </a:p>
        </p:txBody>
      </p:sp>
      <p:pic>
        <p:nvPicPr>
          <p:cNvPr id="113" name="Imagem 112">
            <a:extLst>
              <a:ext uri="{FF2B5EF4-FFF2-40B4-BE49-F238E27FC236}">
                <a16:creationId xmlns:a16="http://schemas.microsoft.com/office/drawing/2014/main" id="{BC50699E-6728-A719-30EF-BB60AAD3AE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0EEF4B4F-8434-ED46-8051-729AA57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48" y="-4373"/>
            <a:ext cx="10658475" cy="895350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MERCHANDISING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324BBC7-13F0-1287-F09F-560F5B55D0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1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E9E564A-F586-F8D9-198C-C59F376F8C8B}"/>
              </a:ext>
            </a:extLst>
          </p:cNvPr>
          <p:cNvCxnSpPr>
            <a:cxnSpLocks/>
          </p:cNvCxnSpPr>
          <p:nvPr/>
        </p:nvCxnSpPr>
        <p:spPr>
          <a:xfrm>
            <a:off x="3155576" y="5884169"/>
            <a:ext cx="47064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F62AF52-95F2-4466-507A-5C36FF561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376"/>
            <a:ext cx="12192000" cy="5409247"/>
          </a:xfr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BEA156B5-1B62-622D-63B4-412D76219331}"/>
              </a:ext>
            </a:extLst>
          </p:cNvPr>
          <p:cNvSpPr/>
          <p:nvPr/>
        </p:nvSpPr>
        <p:spPr>
          <a:xfrm>
            <a:off x="0" y="519953"/>
            <a:ext cx="2949388" cy="420337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6F3655-18AE-36B6-037F-F60B8490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3" y="4285319"/>
            <a:ext cx="4056896" cy="13472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330218-7409-4400-7E25-F825175E1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91" y="2072674"/>
            <a:ext cx="4818898" cy="20330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911F1DA-1F45-AA77-5618-506D9BD82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06" y="789061"/>
            <a:ext cx="2141704" cy="346921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19E8DC-4892-5B07-01CD-B9C04A08DA87}"/>
              </a:ext>
            </a:extLst>
          </p:cNvPr>
          <p:cNvSpPr txBox="1"/>
          <p:nvPr/>
        </p:nvSpPr>
        <p:spPr>
          <a:xfrm>
            <a:off x="1504706" y="5678829"/>
            <a:ext cx="180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>
                <a:latin typeface="+mn-lt"/>
              </a:rPr>
              <a:t>@vegfestbrasil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E95CF77-7EFE-4E30-4FD0-3DC752A98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4" y="5710771"/>
            <a:ext cx="1024130" cy="24993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874DFF5-62C1-E089-BE89-7EC5109C9483}"/>
              </a:ext>
            </a:extLst>
          </p:cNvPr>
          <p:cNvSpPr txBox="1"/>
          <p:nvPr/>
        </p:nvSpPr>
        <p:spPr>
          <a:xfrm>
            <a:off x="154291" y="592174"/>
            <a:ext cx="2640806" cy="30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WWW.VEGFEST.COM.BR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388A4A1-EB6C-982E-BAD6-794E2E792D20}"/>
              </a:ext>
            </a:extLst>
          </p:cNvPr>
          <p:cNvSpPr txBox="1">
            <a:spLocks/>
          </p:cNvSpPr>
          <p:nvPr/>
        </p:nvSpPr>
        <p:spPr>
          <a:xfrm>
            <a:off x="273145" y="3190115"/>
            <a:ext cx="9144000" cy="1110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bg1"/>
                </a:solidFill>
                <a:latin typeface="Arial Black"/>
              </a:rPr>
              <a:t>GARANTA</a:t>
            </a:r>
            <a:r>
              <a:rPr lang="pt-BR" sz="3600" dirty="0">
                <a:solidFill>
                  <a:schemeClr val="bg1"/>
                </a:solidFill>
                <a:latin typeface="Montserrat Black"/>
              </a:rPr>
              <a:t> AGORA</a:t>
            </a:r>
            <a:br>
              <a:rPr lang="pt-BR" sz="3600" dirty="0">
                <a:latin typeface="Montserrat Black" panose="00000A00000000000000" pitchFamily="50" charset="0"/>
              </a:rPr>
            </a:br>
            <a:r>
              <a:rPr lang="pt-BR" sz="3600" dirty="0">
                <a:solidFill>
                  <a:schemeClr val="bg1"/>
                </a:solidFill>
                <a:latin typeface="Montserrat Black"/>
              </a:rPr>
              <a:t>A SUA PARTICIPAÇÃO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467F711-0CBF-2058-3734-A3E1B28FBA9A}"/>
              </a:ext>
            </a:extLst>
          </p:cNvPr>
          <p:cNvSpPr txBox="1">
            <a:spLocks/>
          </p:cNvSpPr>
          <p:nvPr/>
        </p:nvSpPr>
        <p:spPr>
          <a:xfrm>
            <a:off x="303127" y="4101104"/>
            <a:ext cx="9144000" cy="1110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chemeClr val="bg1"/>
                </a:solidFill>
                <a:latin typeface="+mn-lt"/>
              </a:rPr>
              <a:t>Fernando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Merida</a:t>
            </a:r>
            <a:endParaRPr lang="pt-BR" sz="2000" b="1" dirty="0" err="1">
              <a:solidFill>
                <a:schemeClr val="bg1"/>
              </a:solidFill>
              <a:latin typeface="+mn-lt"/>
              <a:cs typeface="Calibri"/>
            </a:endParaRPr>
          </a:p>
          <a:p>
            <a:pPr algn="l"/>
            <a:r>
              <a:rPr lang="pt-BR" sz="2000" dirty="0">
                <a:solidFill>
                  <a:schemeClr val="bg1"/>
                </a:solidFill>
                <a:ea typeface="+mj-lt"/>
                <a:cs typeface="+mj-lt"/>
              </a:rPr>
              <a:t>fernando.merida@francal.com.br</a:t>
            </a:r>
            <a:endParaRPr lang="pt-BR" dirty="0">
              <a:solidFill>
                <a:schemeClr val="bg1"/>
              </a:solidFill>
              <a:ea typeface="+mj-lt"/>
              <a:cs typeface="+mj-lt"/>
            </a:endParaRPr>
          </a:p>
          <a:p>
            <a:pPr algn="l"/>
            <a:r>
              <a:rPr lang="pt-BR" sz="2000" dirty="0">
                <a:solidFill>
                  <a:schemeClr val="bg1"/>
                </a:solidFill>
                <a:ea typeface="+mj-lt"/>
                <a:cs typeface="+mj-lt"/>
              </a:rPr>
              <a:t>(11) 99848-0571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62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742F1CA-F22E-8372-06A6-8DC0BB30B941}"/>
              </a:ext>
            </a:extLst>
          </p:cNvPr>
          <p:cNvSpPr/>
          <p:nvPr/>
        </p:nvSpPr>
        <p:spPr>
          <a:xfrm>
            <a:off x="6313258" y="1355960"/>
            <a:ext cx="5111885" cy="4367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66E547A-FF94-E327-5C4D-D9C0EB41D572}"/>
              </a:ext>
            </a:extLst>
          </p:cNvPr>
          <p:cNvSpPr/>
          <p:nvPr/>
        </p:nvSpPr>
        <p:spPr>
          <a:xfrm>
            <a:off x="7385869" y="936301"/>
            <a:ext cx="4406630" cy="1046798"/>
          </a:xfrm>
          <a:prstGeom prst="rect">
            <a:avLst/>
          </a:prstGeom>
          <a:solidFill>
            <a:srgbClr val="92C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4451182-554C-B1AA-2544-C180DB003726}"/>
              </a:ext>
            </a:extLst>
          </p:cNvPr>
          <p:cNvSpPr/>
          <p:nvPr/>
        </p:nvSpPr>
        <p:spPr>
          <a:xfrm>
            <a:off x="828469" y="1721795"/>
            <a:ext cx="5111885" cy="4367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6826398-7C9F-3BE5-5ABA-F58C7ED1B71F}"/>
              </a:ext>
            </a:extLst>
          </p:cNvPr>
          <p:cNvSpPr/>
          <p:nvPr/>
        </p:nvSpPr>
        <p:spPr>
          <a:xfrm>
            <a:off x="455565" y="1503369"/>
            <a:ext cx="4406630" cy="1065182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AD91695-7BB9-9E52-511C-FDF6C6D0129E}"/>
              </a:ext>
            </a:extLst>
          </p:cNvPr>
          <p:cNvSpPr txBox="1"/>
          <p:nvPr/>
        </p:nvSpPr>
        <p:spPr>
          <a:xfrm>
            <a:off x="1107936" y="2972834"/>
            <a:ext cx="45529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>
                <a:cs typeface="Arial" panose="020B0604020202020204" pitchFamily="34" charset="0"/>
              </a:rPr>
              <a:t>Promotora de eventos com capital 100% nacional, a Francal Feiras é um dos principais players do mercado de feiras de negócios e contribui não só para o desenvolvimento econômico e social dos 15 diferentes setores em que atua, como também movimenta a economia dos locais onde realiza seus eventos. Com mais de cinco décadas de atuação, é referência no Brasil e reconhecida no exterior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>
                <a:latin typeface="Arial Black" panose="020B0A04020102020204" pitchFamily="34" charset="0"/>
                <a:cs typeface="Arial" panose="020B0604020202020204" pitchFamily="34" charset="0"/>
              </a:rPr>
              <a:t>www.francalfeiras.com.br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7BEE25-1428-06E6-9CE3-35C245BEC0B7}"/>
              </a:ext>
            </a:extLst>
          </p:cNvPr>
          <p:cNvSpPr txBox="1"/>
          <p:nvPr/>
        </p:nvSpPr>
        <p:spPr>
          <a:xfrm>
            <a:off x="6734800" y="2661414"/>
            <a:ext cx="4349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600">
                <a:cs typeface="Arial" panose="020B0604020202020204" pitchFamily="34" charset="0"/>
              </a:rPr>
              <a:t>A Sociedade Vegetariana Brasileira (SVB) é uma organização sem fins lucrativos que promove a alimentação vegana como uma escolha ética, saudável, sustentável e socialmente justa. Realiza a conscientização sobre os benefícios do vegetarianismo e trabalha para aumentar o acesso da população a produtos e serviços veganos. </a:t>
            </a:r>
          </a:p>
          <a:p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600" b="1">
                <a:latin typeface="Arial Black" panose="020B0A04020102020204" pitchFamily="34" charset="0"/>
              </a:rPr>
              <a:t>www.svb.org.br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18489E7-8268-137D-206F-B939FC53A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3" t="54564"/>
          <a:stretch/>
        </p:blipFill>
        <p:spPr>
          <a:xfrm>
            <a:off x="1164927" y="1694828"/>
            <a:ext cx="2720975" cy="4968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9410852-8699-B937-FA02-45CF16BC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 r="57943"/>
          <a:stretch/>
        </p:blipFill>
        <p:spPr>
          <a:xfrm>
            <a:off x="8713119" y="989488"/>
            <a:ext cx="2370945" cy="79876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BBDC04E-4579-F5E6-EDDA-0A0B85E71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7" y="725199"/>
            <a:ext cx="1787125" cy="28948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427969-65AB-DD38-DD14-F5E9CCE3B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5CA3DDB-1937-2E45-0812-7AF1B80BC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360FBF7-F828-E557-B848-C922B1BD66C7}"/>
              </a:ext>
            </a:extLst>
          </p:cNvPr>
          <p:cNvSpPr/>
          <p:nvPr/>
        </p:nvSpPr>
        <p:spPr>
          <a:xfrm>
            <a:off x="727350" y="540626"/>
            <a:ext cx="10534099" cy="5020018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EF105B8-06EF-6D37-AA7A-28AED52BE1D2}"/>
              </a:ext>
            </a:extLst>
          </p:cNvPr>
          <p:cNvSpPr txBox="1">
            <a:spLocks/>
          </p:cNvSpPr>
          <p:nvPr/>
        </p:nvSpPr>
        <p:spPr>
          <a:xfrm>
            <a:off x="3868152" y="643099"/>
            <a:ext cx="4455694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VISIBILIDADE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BD49A78-1065-CC2E-2167-B21D892FF5FF}"/>
              </a:ext>
            </a:extLst>
          </p:cNvPr>
          <p:cNvSpPr txBox="1">
            <a:spLocks/>
          </p:cNvSpPr>
          <p:nvPr/>
        </p:nvSpPr>
        <p:spPr>
          <a:xfrm>
            <a:off x="1074673" y="3192746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chemeClr val="bg1"/>
                </a:solidFill>
                <a:latin typeface="Arial Black" panose="020B0A04020102020204" pitchFamily="34" charset="0"/>
              </a:rPr>
              <a:t>+144mil</a:t>
            </a:r>
          </a:p>
          <a:p>
            <a:pPr algn="ctr"/>
            <a:r>
              <a:rPr lang="pt-BR" sz="1800">
                <a:solidFill>
                  <a:schemeClr val="bg1"/>
                </a:solidFill>
                <a:latin typeface="+mn-lt"/>
              </a:rPr>
              <a:t>acessos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227A1FF-EE64-338F-FC58-9D04838F1BE7}"/>
              </a:ext>
            </a:extLst>
          </p:cNvPr>
          <p:cNvSpPr txBox="1">
            <a:spLocks/>
          </p:cNvSpPr>
          <p:nvPr/>
        </p:nvSpPr>
        <p:spPr>
          <a:xfrm>
            <a:off x="1074674" y="2177679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SITE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E6EED92-1EE7-52B3-E028-2BC1074C73FF}"/>
              </a:ext>
            </a:extLst>
          </p:cNvPr>
          <p:cNvSpPr txBox="1">
            <a:spLocks/>
          </p:cNvSpPr>
          <p:nvPr/>
        </p:nvSpPr>
        <p:spPr>
          <a:xfrm>
            <a:off x="2955578" y="3192746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100">
                <a:solidFill>
                  <a:schemeClr val="bg1"/>
                </a:solidFill>
                <a:latin typeface="Arial Black" panose="020B0A04020102020204" pitchFamily="34" charset="0"/>
              </a:rPr>
              <a:t>52</a:t>
            </a:r>
          </a:p>
          <a:p>
            <a:pPr algn="ctr"/>
            <a:r>
              <a:rPr lang="pt-BR" sz="2300">
                <a:solidFill>
                  <a:schemeClr val="bg1"/>
                </a:solidFill>
                <a:latin typeface="+mn-lt"/>
              </a:rPr>
              <a:t>Campanhas enviadas para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B1B6E44-3715-1820-EF30-E12038110C5B}"/>
              </a:ext>
            </a:extLst>
          </p:cNvPr>
          <p:cNvSpPr txBox="1">
            <a:spLocks/>
          </p:cNvSpPr>
          <p:nvPr/>
        </p:nvSpPr>
        <p:spPr>
          <a:xfrm>
            <a:off x="2861271" y="2177679"/>
            <a:ext cx="2031596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E-MAIL</a:t>
            </a:r>
          </a:p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MARKETING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B6ED96A-E9B1-62F3-E4C4-B7D4FC980EAE}"/>
              </a:ext>
            </a:extLst>
          </p:cNvPr>
          <p:cNvSpPr txBox="1">
            <a:spLocks/>
          </p:cNvSpPr>
          <p:nvPr/>
        </p:nvSpPr>
        <p:spPr>
          <a:xfrm>
            <a:off x="5157231" y="3118734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chemeClr val="bg1"/>
                </a:solidFill>
                <a:latin typeface="Arial Black" panose="020B0A04020102020204" pitchFamily="34" charset="0"/>
              </a:rPr>
              <a:t>43mil</a:t>
            </a:r>
          </a:p>
          <a:p>
            <a:pPr algn="ctr"/>
            <a:r>
              <a:rPr lang="pt-BR" sz="1800">
                <a:solidFill>
                  <a:schemeClr val="bg1"/>
                </a:solidFill>
                <a:latin typeface="+mn-lt"/>
              </a:rPr>
              <a:t>Fãs engajados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DCB1E04-8D65-3532-5D6B-1CA2EB9062F3}"/>
              </a:ext>
            </a:extLst>
          </p:cNvPr>
          <p:cNvSpPr txBox="1">
            <a:spLocks/>
          </p:cNvSpPr>
          <p:nvPr/>
        </p:nvSpPr>
        <p:spPr>
          <a:xfrm>
            <a:off x="5147213" y="2142279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REDES</a:t>
            </a:r>
          </a:p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SOCIAIS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EB72B6F-BC86-98B1-880F-141749AD8578}"/>
              </a:ext>
            </a:extLst>
          </p:cNvPr>
          <p:cNvSpPr txBox="1">
            <a:spLocks/>
          </p:cNvSpPr>
          <p:nvPr/>
        </p:nvSpPr>
        <p:spPr>
          <a:xfrm>
            <a:off x="7319798" y="3192746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100">
                <a:solidFill>
                  <a:schemeClr val="bg1"/>
                </a:solidFill>
                <a:latin typeface="Arial Black" panose="020B0A04020102020204" pitchFamily="34" charset="0"/>
              </a:rPr>
              <a:t>97</a:t>
            </a:r>
          </a:p>
          <a:p>
            <a:pPr algn="ctr"/>
            <a:r>
              <a:rPr lang="pt-BR" sz="2100">
                <a:solidFill>
                  <a:schemeClr val="bg1"/>
                </a:solidFill>
                <a:latin typeface="+mn-lt"/>
              </a:rPr>
              <a:t>Matérias</a:t>
            </a:r>
          </a:p>
          <a:p>
            <a:pPr algn="ctr"/>
            <a:r>
              <a:rPr lang="pt-BR" sz="2100">
                <a:solidFill>
                  <a:schemeClr val="bg1"/>
                </a:solidFill>
                <a:latin typeface="+mn-lt"/>
              </a:rPr>
              <a:t>publicadas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7FC93A2-FD3C-E5C2-7BA4-F12FD00A8723}"/>
              </a:ext>
            </a:extLst>
          </p:cNvPr>
          <p:cNvSpPr txBox="1">
            <a:spLocks/>
          </p:cNvSpPr>
          <p:nvPr/>
        </p:nvSpPr>
        <p:spPr>
          <a:xfrm>
            <a:off x="7112195" y="2142279"/>
            <a:ext cx="2134484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MÍDIA</a:t>
            </a:r>
          </a:p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ESPONTÂNEA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AC81B88A-6F37-DC3D-12FF-D72151DFB735}"/>
              </a:ext>
            </a:extLst>
          </p:cNvPr>
          <p:cNvSpPr txBox="1">
            <a:spLocks/>
          </p:cNvSpPr>
          <p:nvPr/>
        </p:nvSpPr>
        <p:spPr>
          <a:xfrm>
            <a:off x="9476374" y="2177679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RÁDIO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A0CD224-5B0B-18F8-F816-A8ED918014DB}"/>
              </a:ext>
            </a:extLst>
          </p:cNvPr>
          <p:cNvSpPr txBox="1">
            <a:spLocks/>
          </p:cNvSpPr>
          <p:nvPr/>
        </p:nvSpPr>
        <p:spPr>
          <a:xfrm>
            <a:off x="9464461" y="3172966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TV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A5168B9-7BD2-AD68-027A-9E3672FEAF4B}"/>
              </a:ext>
            </a:extLst>
          </p:cNvPr>
          <p:cNvSpPr txBox="1">
            <a:spLocks/>
          </p:cNvSpPr>
          <p:nvPr/>
        </p:nvSpPr>
        <p:spPr>
          <a:xfrm>
            <a:off x="9476374" y="4288143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REVISTAS</a:t>
            </a:r>
          </a:p>
          <a:p>
            <a:pPr algn="ctr"/>
            <a:r>
              <a:rPr lang="pt-BR" sz="1800">
                <a:solidFill>
                  <a:srgbClr val="F47D35"/>
                </a:solidFill>
                <a:latin typeface="Arial Black" panose="020B0A04020102020204" pitchFamily="34" charset="0"/>
              </a:rPr>
              <a:t>DO SETOR</a:t>
            </a:r>
            <a:endParaRPr lang="pt-BR" sz="1800">
              <a:solidFill>
                <a:srgbClr val="F47D35"/>
              </a:solidFill>
              <a:latin typeface="+mn-lt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B777A81-E32A-CF4C-7613-329AF1ECFE79}"/>
              </a:ext>
            </a:extLst>
          </p:cNvPr>
          <p:cNvSpPr txBox="1">
            <a:spLocks/>
          </p:cNvSpPr>
          <p:nvPr/>
        </p:nvSpPr>
        <p:spPr>
          <a:xfrm>
            <a:off x="2955578" y="3913973"/>
            <a:ext cx="1642075" cy="1198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chemeClr val="bg1"/>
                </a:solidFill>
                <a:latin typeface="Arial Black" panose="020B0A04020102020204" pitchFamily="34" charset="0"/>
              </a:rPr>
              <a:t>55mil</a:t>
            </a:r>
          </a:p>
          <a:p>
            <a:pPr algn="ctr"/>
            <a:r>
              <a:rPr lang="pt-BR" sz="1800">
                <a:solidFill>
                  <a:schemeClr val="bg1"/>
                </a:solidFill>
                <a:latin typeface="+mn-lt"/>
              </a:rPr>
              <a:t>Contatos do banco de dados da feira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D51A7654-4761-BE9D-7FFC-6FFB2268D489}"/>
              </a:ext>
            </a:extLst>
          </p:cNvPr>
          <p:cNvSpPr txBox="1">
            <a:spLocks/>
          </p:cNvSpPr>
          <p:nvPr/>
        </p:nvSpPr>
        <p:spPr>
          <a:xfrm>
            <a:off x="5147212" y="4122023"/>
            <a:ext cx="1642075" cy="99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chemeClr val="bg1"/>
                </a:solidFill>
                <a:latin typeface="Arial Black" panose="020B0A04020102020204" pitchFamily="34" charset="0"/>
              </a:rPr>
              <a:t>373.565</a:t>
            </a:r>
          </a:p>
          <a:p>
            <a:pPr algn="ctr"/>
            <a:r>
              <a:rPr lang="pt-BR" sz="1800">
                <a:solidFill>
                  <a:schemeClr val="bg1"/>
                </a:solidFill>
                <a:latin typeface="+mn-lt"/>
              </a:rPr>
              <a:t>usuários</a:t>
            </a:r>
          </a:p>
          <a:p>
            <a:pPr algn="ctr"/>
            <a:r>
              <a:rPr lang="pt-BR" sz="1800">
                <a:solidFill>
                  <a:schemeClr val="bg1"/>
                </a:solidFill>
                <a:latin typeface="+mn-lt"/>
              </a:rPr>
              <a:t>alcançados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91367A61-E0EE-6BB1-79FD-04048BA15C53}"/>
              </a:ext>
            </a:extLst>
          </p:cNvPr>
          <p:cNvSpPr txBox="1">
            <a:spLocks/>
          </p:cNvSpPr>
          <p:nvPr/>
        </p:nvSpPr>
        <p:spPr>
          <a:xfrm>
            <a:off x="7034518" y="4307439"/>
            <a:ext cx="239935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chemeClr val="bg1"/>
                </a:solidFill>
                <a:latin typeface="Arial Black" panose="020B0A04020102020204" pitchFamily="34" charset="0"/>
              </a:rPr>
              <a:t>1.801.647,00</a:t>
            </a:r>
            <a:br>
              <a:rPr lang="pt-BR" sz="240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t-BR" sz="19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estimado em</a:t>
            </a:r>
          </a:p>
          <a:p>
            <a:pPr algn="ctr"/>
            <a:r>
              <a:rPr lang="pt-BR" sz="19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valoração</a:t>
            </a:r>
          </a:p>
          <a:p>
            <a:pPr algn="ctr"/>
            <a:endParaRPr lang="pt-BR" sz="24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FB35AA79-E882-E6CD-4B73-E2BFB81DEC4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17" y="3865326"/>
            <a:ext cx="624966" cy="477247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99FCCFBC-3CDF-87A4-2424-7972066B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04" y="2903352"/>
            <a:ext cx="529184" cy="416591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0A41FD0C-88F1-A24B-01F4-6155FEE7B53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05" y="1773727"/>
            <a:ext cx="529183" cy="619257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421AEB1-E7D0-F48E-E618-3B87EEF1894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25" y="1773727"/>
            <a:ext cx="529184" cy="506665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ED3E8E2D-3862-E737-311F-E16E0AB7FE64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64" y="1783606"/>
            <a:ext cx="450369" cy="427850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979B2973-0FE6-838F-AEBD-60EC887F2B7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74" y="1756214"/>
            <a:ext cx="450369" cy="450369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BEDE6036-74F0-D013-0694-7097912F3B9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53" y="1817384"/>
            <a:ext cx="382814" cy="360295"/>
          </a:xfrm>
          <a:prstGeom prst="rect">
            <a:avLst/>
          </a:prstGeom>
        </p:spPr>
      </p:pic>
      <p:sp>
        <p:nvSpPr>
          <p:cNvPr id="50" name="Título 1">
            <a:extLst>
              <a:ext uri="{FF2B5EF4-FFF2-40B4-BE49-F238E27FC236}">
                <a16:creationId xmlns:a16="http://schemas.microsoft.com/office/drawing/2014/main" id="{F0FC3C5D-7BB4-7417-B301-8CA1E9AFA806}"/>
              </a:ext>
            </a:extLst>
          </p:cNvPr>
          <p:cNvSpPr txBox="1">
            <a:spLocks/>
          </p:cNvSpPr>
          <p:nvPr/>
        </p:nvSpPr>
        <p:spPr>
          <a:xfrm>
            <a:off x="6764905" y="4140564"/>
            <a:ext cx="736379" cy="310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R$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176941E8-A918-C6F3-A5AE-8E1707B43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sp>
        <p:nvSpPr>
          <p:cNvPr id="56" name="Retângulo 55">
            <a:extLst>
              <a:ext uri="{FF2B5EF4-FFF2-40B4-BE49-F238E27FC236}">
                <a16:creationId xmlns:a16="http://schemas.microsoft.com/office/drawing/2014/main" id="{E0E68054-1AD2-B435-3F67-FC96884A8E06}"/>
              </a:ext>
            </a:extLst>
          </p:cNvPr>
          <p:cNvSpPr/>
          <p:nvPr/>
        </p:nvSpPr>
        <p:spPr>
          <a:xfrm>
            <a:off x="2755695" y="5371635"/>
            <a:ext cx="6441674" cy="3630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3EE587-203F-FED0-02B0-075E561B14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m 79">
            <a:extLst>
              <a:ext uri="{FF2B5EF4-FFF2-40B4-BE49-F238E27FC236}">
                <a16:creationId xmlns:a16="http://schemas.microsoft.com/office/drawing/2014/main" id="{1A27E732-7885-3F1E-8C3F-C3844D916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70" y="830993"/>
            <a:ext cx="1231868" cy="123451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7F4583-39E8-CFA6-6D03-6420EA60CF9D}"/>
              </a:ext>
            </a:extLst>
          </p:cNvPr>
          <p:cNvSpPr/>
          <p:nvPr/>
        </p:nvSpPr>
        <p:spPr>
          <a:xfrm>
            <a:off x="0" y="1794145"/>
            <a:ext cx="6282523" cy="347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CE447A30-E770-558C-C37F-8272AD715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" y="4235656"/>
            <a:ext cx="6305172" cy="2622343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4AA465D5-FB06-0F59-A9FE-16333D7DD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08"/>
            <a:ext cx="6282523" cy="261030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CBEDBE9-2933-A3FE-7A94-8EA4BCC65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7589A9-D583-4A7E-DCBF-56EEE2297003}"/>
              </a:ext>
            </a:extLst>
          </p:cNvPr>
          <p:cNvSpPr txBox="1">
            <a:spLocks/>
          </p:cNvSpPr>
          <p:nvPr/>
        </p:nvSpPr>
        <p:spPr>
          <a:xfrm>
            <a:off x="6790208" y="1791807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8.500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visitantes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5678CF4-0AB2-0FAB-7C3E-B855F4A4E3B2}"/>
              </a:ext>
            </a:extLst>
          </p:cNvPr>
          <p:cNvSpPr txBox="1">
            <a:spLocks/>
          </p:cNvSpPr>
          <p:nvPr/>
        </p:nvSpPr>
        <p:spPr>
          <a:xfrm>
            <a:off x="9755823" y="1048659"/>
            <a:ext cx="2549707" cy="109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>
                <a:solidFill>
                  <a:schemeClr val="bg1"/>
                </a:solidFill>
                <a:latin typeface="+mn-lt"/>
              </a:rPr>
              <a:t>Simpatizante </a:t>
            </a:r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30%</a:t>
            </a:r>
          </a:p>
          <a:p>
            <a:r>
              <a:rPr lang="pt-BR" sz="1400">
                <a:solidFill>
                  <a:schemeClr val="bg1"/>
                </a:solidFill>
                <a:latin typeface="+mn-lt"/>
              </a:rPr>
              <a:t>Vegetariano 	</a:t>
            </a:r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24%</a:t>
            </a:r>
          </a:p>
          <a:p>
            <a:r>
              <a:rPr lang="pt-BR" sz="1400">
                <a:solidFill>
                  <a:schemeClr val="bg1"/>
                </a:solidFill>
                <a:latin typeface="+mn-lt"/>
              </a:rPr>
              <a:t>Vegano </a:t>
            </a:r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31%</a:t>
            </a:r>
          </a:p>
          <a:p>
            <a:r>
              <a:rPr lang="pt-BR" sz="1400">
                <a:solidFill>
                  <a:schemeClr val="bg1"/>
                </a:solidFill>
                <a:latin typeface="+mn-lt"/>
              </a:rPr>
              <a:t>Outros </a:t>
            </a:r>
            <a:r>
              <a:rPr lang="pt-BR" sz="1400">
                <a:solidFill>
                  <a:schemeClr val="bg1"/>
                </a:solidFill>
                <a:latin typeface="Arial Black" panose="020B0A04020102020204" pitchFamily="34" charset="0"/>
              </a:rPr>
              <a:t>15%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ECE0742-370C-A640-9464-FD49CAF871F8}"/>
              </a:ext>
            </a:extLst>
          </p:cNvPr>
          <p:cNvSpPr txBox="1">
            <a:spLocks/>
          </p:cNvSpPr>
          <p:nvPr/>
        </p:nvSpPr>
        <p:spPr>
          <a:xfrm>
            <a:off x="6790208" y="3339748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4 dias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de evento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0B76B5A-45F7-ACB0-BA1F-167BBE97322F}"/>
              </a:ext>
            </a:extLst>
          </p:cNvPr>
          <p:cNvSpPr txBox="1">
            <a:spLocks/>
          </p:cNvSpPr>
          <p:nvPr/>
        </p:nvSpPr>
        <p:spPr>
          <a:xfrm>
            <a:off x="9967013" y="3404075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110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expositores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88B9BDEF-B75E-3C3E-E26F-20D122D880CD}"/>
              </a:ext>
            </a:extLst>
          </p:cNvPr>
          <p:cNvSpPr txBox="1">
            <a:spLocks/>
          </p:cNvSpPr>
          <p:nvPr/>
        </p:nvSpPr>
        <p:spPr>
          <a:xfrm>
            <a:off x="6753309" y="5006257"/>
            <a:ext cx="1642075" cy="1398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125</a:t>
            </a:r>
            <a:r>
              <a:rPr lang="pt-BR" sz="1400">
                <a:latin typeface="+mn-lt"/>
              </a:rPr>
              <a:t> </a:t>
            </a:r>
          </a:p>
          <a:p>
            <a:pPr algn="ctr"/>
            <a:r>
              <a:rPr lang="pt-BR" sz="1400">
                <a:solidFill>
                  <a:schemeClr val="bg1"/>
                </a:solidFill>
                <a:latin typeface="+mn-lt"/>
              </a:rPr>
              <a:t>chefs </a:t>
            </a:r>
          </a:p>
          <a:p>
            <a:pPr algn="ctr"/>
            <a:r>
              <a:rPr lang="pt-BR" sz="1400">
                <a:solidFill>
                  <a:schemeClr val="bg1"/>
                </a:solidFill>
                <a:latin typeface="+mn-lt"/>
              </a:rPr>
              <a:t>artistas</a:t>
            </a:r>
          </a:p>
          <a:p>
            <a:pPr algn="ctr"/>
            <a:r>
              <a:rPr lang="pt-BR" sz="1400">
                <a:solidFill>
                  <a:schemeClr val="bg1"/>
                </a:solidFill>
                <a:latin typeface="+mn-lt"/>
              </a:rPr>
              <a:t>educadores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D6A656F-589C-B1FF-C65B-AB245F61B3DB}"/>
              </a:ext>
            </a:extLst>
          </p:cNvPr>
          <p:cNvSpPr txBox="1">
            <a:spLocks/>
          </p:cNvSpPr>
          <p:nvPr/>
        </p:nvSpPr>
        <p:spPr>
          <a:xfrm>
            <a:off x="8422453" y="3452967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+40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horas de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conteúdo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995C5F1-D65C-1EE0-E0E9-F68F148BD5C6}"/>
              </a:ext>
            </a:extLst>
          </p:cNvPr>
          <p:cNvSpPr txBox="1">
            <a:spLocks/>
          </p:cNvSpPr>
          <p:nvPr/>
        </p:nvSpPr>
        <p:spPr>
          <a:xfrm>
            <a:off x="8538735" y="5173432"/>
            <a:ext cx="1433334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apoiadores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BFA64D3D-29A2-84D2-D7E4-462571F7E8E3}"/>
              </a:ext>
            </a:extLst>
          </p:cNvPr>
          <p:cNvSpPr txBox="1">
            <a:spLocks/>
          </p:cNvSpPr>
          <p:nvPr/>
        </p:nvSpPr>
        <p:spPr>
          <a:xfrm>
            <a:off x="10115420" y="5173432"/>
            <a:ext cx="1433334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patrocinadores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7FCACF22-B561-21B7-D4C2-730941005380}"/>
              </a:ext>
            </a:extLst>
          </p:cNvPr>
          <p:cNvSpPr txBox="1">
            <a:spLocks/>
          </p:cNvSpPr>
          <p:nvPr/>
        </p:nvSpPr>
        <p:spPr>
          <a:xfrm>
            <a:off x="8385773" y="1380194"/>
            <a:ext cx="1144462" cy="373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>
                <a:solidFill>
                  <a:schemeClr val="bg1"/>
                </a:solidFill>
                <a:latin typeface="Arial Black" panose="020B0A04020102020204" pitchFamily="34" charset="0"/>
              </a:rPr>
              <a:t>22%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1C36222-C078-36AF-7A9D-5DF95E8CA10A}"/>
              </a:ext>
            </a:extLst>
          </p:cNvPr>
          <p:cNvSpPr txBox="1"/>
          <p:nvPr/>
        </p:nvSpPr>
        <p:spPr>
          <a:xfrm>
            <a:off x="8363470" y="1116656"/>
            <a:ext cx="1189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+mn-lt"/>
              </a:rPr>
              <a:t>Crescimento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AB3C047A-CF6E-FD6A-D093-E9157BC5B83A}"/>
              </a:ext>
            </a:extLst>
          </p:cNvPr>
          <p:cNvSpPr txBox="1">
            <a:spLocks/>
          </p:cNvSpPr>
          <p:nvPr/>
        </p:nvSpPr>
        <p:spPr>
          <a:xfrm>
            <a:off x="564406" y="2920598"/>
            <a:ext cx="5157517" cy="93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>
                <a:solidFill>
                  <a:srgbClr val="E8E9EA"/>
                </a:solidFill>
                <a:latin typeface="Arial Black" panose="020B0A04020102020204" pitchFamily="34" charset="0"/>
              </a:rPr>
              <a:t>FESTIVAL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6F5ADF9B-1FB7-7E9E-9D5C-ECF7C533E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02" y="3294469"/>
            <a:ext cx="3100697" cy="651047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C86E314E-3F26-C841-C365-624B69D05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96AC3BFA-32CB-4855-5B74-715A4A6E3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90" y="4172690"/>
            <a:ext cx="939719" cy="935915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F0E1E1AA-4C61-6069-F73B-C6AC057236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51" y="4258310"/>
            <a:ext cx="939718" cy="862089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62C038D5-31BF-DFF3-E2F5-38F4014AEB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507" y="4254187"/>
            <a:ext cx="685064" cy="866212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4DD0B86B-6A17-34D6-2C25-9BDB37EAA5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24" y="965188"/>
            <a:ext cx="1142937" cy="746790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20AD85B8-3F2B-94DD-C356-26B2681700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04" y="2619813"/>
            <a:ext cx="940121" cy="746789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7AC0752A-A293-7927-1C16-8E7FA65A7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25" y="2580321"/>
            <a:ext cx="823754" cy="823754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7A1FEC27-FA2B-D14F-A3E2-EC7473F9EE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13" y="2612802"/>
            <a:ext cx="756742" cy="7252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A7FB3A-BA12-5566-4042-388F714A95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96" y="1986036"/>
            <a:ext cx="441961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8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67F4583-39E8-CFA6-6D03-6420EA60CF9D}"/>
              </a:ext>
            </a:extLst>
          </p:cNvPr>
          <p:cNvSpPr/>
          <p:nvPr/>
        </p:nvSpPr>
        <p:spPr>
          <a:xfrm>
            <a:off x="0" y="1556657"/>
            <a:ext cx="6282523" cy="3526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B29DB223-7C2E-ED9F-1B1B-5EBCF3239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"/>
            <a:ext cx="6282523" cy="261139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DCB871-394A-827C-6FAD-1DB03DF12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" y="4260994"/>
            <a:ext cx="6254944" cy="259700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CBEDBE9-2933-A3FE-7A94-8EA4BCC65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28" y="271512"/>
            <a:ext cx="424121" cy="403925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4418FBED-7923-D24B-498B-7A56D3952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3721"/>
            <a:ext cx="1123746" cy="15276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7D6580A-EED8-2621-C578-1A36082E6A2A}"/>
              </a:ext>
            </a:extLst>
          </p:cNvPr>
          <p:cNvSpPr txBox="1">
            <a:spLocks/>
          </p:cNvSpPr>
          <p:nvPr/>
        </p:nvSpPr>
        <p:spPr>
          <a:xfrm>
            <a:off x="678650" y="3066378"/>
            <a:ext cx="5157517" cy="93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>
                <a:solidFill>
                  <a:srgbClr val="E8E9EA"/>
                </a:solidFill>
                <a:latin typeface="Arial Black" panose="020B0A04020102020204" pitchFamily="34" charset="0"/>
              </a:rPr>
              <a:t>CONGRESSO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82AE2D-88FE-C048-2195-770E8D505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65" y="3383024"/>
            <a:ext cx="4404779" cy="70827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F8C0F85-6010-FCC3-4085-AB83DAC20F42}"/>
              </a:ext>
            </a:extLst>
          </p:cNvPr>
          <p:cNvSpPr txBox="1">
            <a:spLocks/>
          </p:cNvSpPr>
          <p:nvPr/>
        </p:nvSpPr>
        <p:spPr>
          <a:xfrm>
            <a:off x="503916" y="2839449"/>
            <a:ext cx="1310664" cy="340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>
                <a:solidFill>
                  <a:srgbClr val="E8E9EA"/>
                </a:solidFill>
                <a:latin typeface="Arial Black" panose="020B0A04020102020204" pitchFamily="34" charset="0"/>
              </a:rPr>
              <a:t>10º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0DA216DE-A4FF-4203-7A3C-0AE381E57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994"/>
            <a:ext cx="6289206" cy="2616791"/>
          </a:xfrm>
          <a:prstGeom prst="rect">
            <a:avLst/>
          </a:prstGeom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CD65D507-F065-EFE7-9CC5-C4F34C91F55F}"/>
              </a:ext>
            </a:extLst>
          </p:cNvPr>
          <p:cNvSpPr txBox="1">
            <a:spLocks/>
          </p:cNvSpPr>
          <p:nvPr/>
        </p:nvSpPr>
        <p:spPr>
          <a:xfrm>
            <a:off x="6790208" y="2464815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1.300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congressistas</a:t>
            </a: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D44101B5-5C16-BE26-2F3A-9BDECE9027B2}"/>
              </a:ext>
            </a:extLst>
          </p:cNvPr>
          <p:cNvSpPr txBox="1">
            <a:spLocks/>
          </p:cNvSpPr>
          <p:nvPr/>
        </p:nvSpPr>
        <p:spPr>
          <a:xfrm>
            <a:off x="9967013" y="2529142"/>
            <a:ext cx="1642075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107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speakers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FA1CAB13-7A27-15B6-3584-ACE1F648E5AF}"/>
              </a:ext>
            </a:extLst>
          </p:cNvPr>
          <p:cNvSpPr txBox="1">
            <a:spLocks/>
          </p:cNvSpPr>
          <p:nvPr/>
        </p:nvSpPr>
        <p:spPr>
          <a:xfrm>
            <a:off x="6742847" y="4372281"/>
            <a:ext cx="1642075" cy="1398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75</a:t>
            </a:r>
            <a:r>
              <a:rPr lang="pt-BR" sz="1400">
                <a:latin typeface="+mn-lt"/>
              </a:rPr>
              <a:t> </a:t>
            </a:r>
          </a:p>
          <a:p>
            <a:pPr algn="ctr"/>
            <a:r>
              <a:rPr lang="pt-BR" sz="1400">
                <a:solidFill>
                  <a:schemeClr val="bg1"/>
                </a:solidFill>
                <a:latin typeface="+mn-lt"/>
              </a:rPr>
              <a:t>palestras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7BA5B6BD-0617-7DBE-134D-7BCB891FC064}"/>
              </a:ext>
            </a:extLst>
          </p:cNvPr>
          <p:cNvSpPr txBox="1">
            <a:spLocks/>
          </p:cNvSpPr>
          <p:nvPr/>
        </p:nvSpPr>
        <p:spPr>
          <a:xfrm>
            <a:off x="8420782" y="4710234"/>
            <a:ext cx="1647353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60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horas de conteúdo</a:t>
            </a:r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A839B36A-0D49-DF43-3B16-D448577FB35F}"/>
              </a:ext>
            </a:extLst>
          </p:cNvPr>
          <p:cNvSpPr txBox="1">
            <a:spLocks/>
          </p:cNvSpPr>
          <p:nvPr/>
        </p:nvSpPr>
        <p:spPr>
          <a:xfrm>
            <a:off x="10182128" y="4679131"/>
            <a:ext cx="1433334" cy="74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  <a:p>
            <a:pPr algn="ctr"/>
            <a:r>
              <a:rPr lang="pt-BR" sz="1500">
                <a:solidFill>
                  <a:schemeClr val="bg1"/>
                </a:solidFill>
                <a:latin typeface="+mn-lt"/>
              </a:rPr>
              <a:t>auditórios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0F42D03D-05B2-EDF6-BF23-6D1E9F563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49" y="1495286"/>
            <a:ext cx="1321152" cy="1321152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163A9FDC-3101-8C6D-729D-35ECE6A6C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580" y="3685686"/>
            <a:ext cx="1022711" cy="732436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EBD17E21-96FA-8DAE-D579-A7F7D2541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66" y="3580193"/>
            <a:ext cx="879973" cy="876276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A509F5F5-D8A2-7247-255B-11662F04A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01" y="3584175"/>
            <a:ext cx="832376" cy="866212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1EA4488E-3B9B-2863-1095-8879C51EA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83" y="1585859"/>
            <a:ext cx="931504" cy="923900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AFFA81DF-3C73-05B5-8E5B-4197E496C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07" y="1636880"/>
            <a:ext cx="958970" cy="836473"/>
          </a:xfrm>
          <a:prstGeom prst="rect">
            <a:avLst/>
          </a:prstGeom>
        </p:spPr>
      </p:pic>
      <p:sp>
        <p:nvSpPr>
          <p:cNvPr id="82" name="Título 1">
            <a:extLst>
              <a:ext uri="{FF2B5EF4-FFF2-40B4-BE49-F238E27FC236}">
                <a16:creationId xmlns:a16="http://schemas.microsoft.com/office/drawing/2014/main" id="{A1EBEA72-6DBE-EA38-5B61-938622121CBF}"/>
              </a:ext>
            </a:extLst>
          </p:cNvPr>
          <p:cNvSpPr txBox="1">
            <a:spLocks/>
          </p:cNvSpPr>
          <p:nvPr/>
        </p:nvSpPr>
        <p:spPr>
          <a:xfrm>
            <a:off x="8432283" y="2099661"/>
            <a:ext cx="1144462" cy="373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>
                <a:solidFill>
                  <a:schemeClr val="bg1"/>
                </a:solidFill>
                <a:latin typeface="Arial Black" panose="020B0A04020102020204" pitchFamily="34" charset="0"/>
              </a:rPr>
              <a:t>44%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F4AEF2C1-F7E5-B91A-E296-9356157232E7}"/>
              </a:ext>
            </a:extLst>
          </p:cNvPr>
          <p:cNvSpPr txBox="1"/>
          <p:nvPr/>
        </p:nvSpPr>
        <p:spPr>
          <a:xfrm>
            <a:off x="8409980" y="1836123"/>
            <a:ext cx="1189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  <a:latin typeface="+mn-lt"/>
              </a:rPr>
              <a:t>Crescimento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7A0285-82B9-3F23-9AA3-7E9B9BFF37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79" y="2776557"/>
            <a:ext cx="441961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4F57BD89-E85B-3E63-978B-D2BFB664F2D1}"/>
              </a:ext>
            </a:extLst>
          </p:cNvPr>
          <p:cNvSpPr/>
          <p:nvPr/>
        </p:nvSpPr>
        <p:spPr>
          <a:xfrm>
            <a:off x="1340097" y="1514475"/>
            <a:ext cx="6384585" cy="4743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6C2EB938-73F6-1562-7997-78BA0F77C3AA}"/>
              </a:ext>
            </a:extLst>
          </p:cNvPr>
          <p:cNvSpPr/>
          <p:nvPr/>
        </p:nvSpPr>
        <p:spPr>
          <a:xfrm>
            <a:off x="7474737" y="2362053"/>
            <a:ext cx="3537985" cy="34773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00656E6-8360-C959-4E4A-26879AC71B2A}"/>
              </a:ext>
            </a:extLst>
          </p:cNvPr>
          <p:cNvSpPr/>
          <p:nvPr/>
        </p:nvSpPr>
        <p:spPr>
          <a:xfrm>
            <a:off x="2852385" y="2421568"/>
            <a:ext cx="914400" cy="207332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050E472-C79B-854D-7044-1CCF0D98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82" y="2008109"/>
            <a:ext cx="1241582" cy="124158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4322CB2-A203-2AF2-491F-69F6994E05EB}"/>
              </a:ext>
            </a:extLst>
          </p:cNvPr>
          <p:cNvSpPr txBox="1">
            <a:spLocks/>
          </p:cNvSpPr>
          <p:nvPr/>
        </p:nvSpPr>
        <p:spPr>
          <a:xfrm>
            <a:off x="2827932" y="1909797"/>
            <a:ext cx="1162694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30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358A80D-CB87-D2C8-6D56-6CC8EBA92254}"/>
              </a:ext>
            </a:extLst>
          </p:cNvPr>
          <p:cNvSpPr txBox="1">
            <a:spLocks/>
          </p:cNvSpPr>
          <p:nvPr/>
        </p:nvSpPr>
        <p:spPr>
          <a:xfrm>
            <a:off x="8075960" y="2780900"/>
            <a:ext cx="3287581" cy="2812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/>
              </a:rPr>
              <a:t>3.000</a:t>
            </a:r>
            <a:endParaRPr lang="pt-BR" sz="1800" b="1">
              <a:solidFill>
                <a:srgbClr val="71A24D"/>
              </a:solidFill>
              <a:latin typeface="Arial Black" panose="020B0A04020102020204" pitchFamily="34" charset="0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produtos certificados;</a:t>
            </a:r>
          </a:p>
          <a:p>
            <a:endParaRPr lang="pt-BR" sz="1800">
              <a:solidFill>
                <a:schemeClr val="bg1"/>
              </a:solidFill>
              <a:latin typeface="+mn-lt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 panose="020B0A04020102020204" pitchFamily="34" charset="0"/>
              </a:rPr>
              <a:t>600</a:t>
            </a:r>
            <a:r>
              <a:rPr lang="pt-BR" sz="1800">
                <a:solidFill>
                  <a:srgbClr val="71A24D"/>
                </a:solidFill>
                <a:latin typeface="+mn-lt"/>
              </a:rPr>
              <a:t> </a:t>
            </a:r>
            <a:r>
              <a:rPr lang="pt-BR" sz="1800">
                <a:solidFill>
                  <a:schemeClr val="bg1"/>
                </a:solidFill>
                <a:latin typeface="+mn-lt"/>
              </a:rPr>
              <a:t>fabricantes</a:t>
            </a: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fornecedores avaliados;</a:t>
            </a:r>
          </a:p>
          <a:p>
            <a:endParaRPr lang="pt-BR" sz="1800">
              <a:solidFill>
                <a:schemeClr val="bg1"/>
              </a:solidFill>
              <a:latin typeface="+mn-lt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 panose="020B0A04020102020204" pitchFamily="34" charset="0"/>
              </a:rPr>
              <a:t>4.500</a:t>
            </a: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ingredientes verificados;</a:t>
            </a:r>
          </a:p>
          <a:p>
            <a:endParaRPr lang="pt-BR" sz="1800">
              <a:solidFill>
                <a:schemeClr val="bg1"/>
              </a:solidFill>
              <a:latin typeface="+mn-lt"/>
            </a:endParaRP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Mais de </a:t>
            </a:r>
            <a:r>
              <a:rPr lang="pt-BR" sz="1800" b="1">
                <a:solidFill>
                  <a:srgbClr val="71A24D"/>
                </a:solidFill>
                <a:latin typeface="Arial Black" panose="020B0A04020102020204" pitchFamily="34" charset="0"/>
              </a:rPr>
              <a:t>160</a:t>
            </a:r>
            <a:r>
              <a:rPr lang="pt-BR" sz="1800">
                <a:solidFill>
                  <a:schemeClr val="bg1"/>
                </a:solidFill>
                <a:latin typeface="+mn-lt"/>
              </a:rPr>
              <a:t> empresas </a:t>
            </a:r>
          </a:p>
          <a:p>
            <a:r>
              <a:rPr lang="pt-BR" sz="1800">
                <a:solidFill>
                  <a:schemeClr val="bg1"/>
                </a:solidFill>
                <a:latin typeface="+mn-lt"/>
              </a:rPr>
              <a:t>parceiras.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4F96C61-BA6F-6F3D-5ADB-C4456FAD405D}"/>
              </a:ext>
            </a:extLst>
          </p:cNvPr>
          <p:cNvSpPr txBox="1">
            <a:spLocks/>
          </p:cNvSpPr>
          <p:nvPr/>
        </p:nvSpPr>
        <p:spPr>
          <a:xfrm>
            <a:off x="2465999" y="2616583"/>
            <a:ext cx="164207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de brasileiros se </a:t>
            </a:r>
          </a:p>
          <a:p>
            <a:pPr algn="ctr"/>
            <a:r>
              <a:rPr lang="pt-BR" sz="1100">
                <a:latin typeface="+mn-lt"/>
              </a:rPr>
              <a:t>declaram vegetarianos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F505D98-A146-AD09-0CBB-134AAE40DDA6}"/>
              </a:ext>
            </a:extLst>
          </p:cNvPr>
          <p:cNvSpPr txBox="1">
            <a:spLocks/>
          </p:cNvSpPr>
          <p:nvPr/>
        </p:nvSpPr>
        <p:spPr>
          <a:xfrm>
            <a:off x="2756490" y="2405310"/>
            <a:ext cx="1048395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MILHÕES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5541DA9-2D49-69BB-2AD2-EDC3D6521165}"/>
              </a:ext>
            </a:extLst>
          </p:cNvPr>
          <p:cNvSpPr txBox="1">
            <a:spLocks/>
          </p:cNvSpPr>
          <p:nvPr/>
        </p:nvSpPr>
        <p:spPr>
          <a:xfrm>
            <a:off x="5209376" y="2246300"/>
            <a:ext cx="1162694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87BA6A9-EC69-8E5B-E148-07564D8B13D2}"/>
              </a:ext>
            </a:extLst>
          </p:cNvPr>
          <p:cNvSpPr txBox="1">
            <a:spLocks/>
          </p:cNvSpPr>
          <p:nvPr/>
        </p:nvSpPr>
        <p:spPr>
          <a:xfrm>
            <a:off x="4971787" y="2879839"/>
            <a:ext cx="164207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são veganos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CA513D3-EFA0-AFDD-431A-BF886DF458C2}"/>
              </a:ext>
            </a:extLst>
          </p:cNvPr>
          <p:cNvSpPr txBox="1">
            <a:spLocks/>
          </p:cNvSpPr>
          <p:nvPr/>
        </p:nvSpPr>
        <p:spPr>
          <a:xfrm>
            <a:off x="3237556" y="3488496"/>
            <a:ext cx="1642075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75</a:t>
            </a:r>
            <a:r>
              <a:rPr lang="pt-BR" sz="2400">
                <a:latin typeface="Arial Black" panose="020B0A04020102020204" pitchFamily="34" charset="0"/>
              </a:rPr>
              <a:t>%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4143CB97-3D8C-6136-0B70-FC162944AEBA}"/>
              </a:ext>
            </a:extLst>
          </p:cNvPr>
          <p:cNvSpPr txBox="1">
            <a:spLocks/>
          </p:cNvSpPr>
          <p:nvPr/>
        </p:nvSpPr>
        <p:spPr>
          <a:xfrm>
            <a:off x="3067672" y="3183585"/>
            <a:ext cx="164207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crescimento de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2DE52B74-7686-BDC1-9960-85F65ED6063A}"/>
              </a:ext>
            </a:extLst>
          </p:cNvPr>
          <p:cNvSpPr txBox="1">
            <a:spLocks/>
          </p:cNvSpPr>
          <p:nvPr/>
        </p:nvSpPr>
        <p:spPr>
          <a:xfrm>
            <a:off x="4544078" y="3687588"/>
            <a:ext cx="191910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FONTE: Ibope Inteligência (Abril 2018)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682B420B-4624-3A92-7B73-C8A2584B38D9}"/>
              </a:ext>
            </a:extLst>
          </p:cNvPr>
          <p:cNvSpPr txBox="1">
            <a:spLocks/>
          </p:cNvSpPr>
          <p:nvPr/>
        </p:nvSpPr>
        <p:spPr>
          <a:xfrm>
            <a:off x="2264903" y="4126398"/>
            <a:ext cx="1500476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75</a:t>
            </a:r>
            <a:r>
              <a:rPr lang="pt-BR" sz="2400">
                <a:latin typeface="Arial Black" panose="020B0A04020102020204" pitchFamily="34" charset="0"/>
              </a:rPr>
              <a:t>%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55C635D1-7E08-C62D-F739-5FDA51A6DDEB}"/>
              </a:ext>
            </a:extLst>
          </p:cNvPr>
          <p:cNvSpPr txBox="1">
            <a:spLocks/>
          </p:cNvSpPr>
          <p:nvPr/>
        </p:nvSpPr>
        <p:spPr>
          <a:xfrm>
            <a:off x="2324655" y="4622410"/>
            <a:ext cx="258493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buscam uma alimentação mais saudável</a:t>
            </a:r>
          </a:p>
          <a:p>
            <a:pPr algn="ctr"/>
            <a:r>
              <a:rPr lang="pt-BR" sz="1100">
                <a:latin typeface="+mn-lt"/>
              </a:rPr>
              <a:t>e nutritiva nos produtos vegetais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E62F9C5-4491-DCBA-DDD7-A75D1EC7657E}"/>
              </a:ext>
            </a:extLst>
          </p:cNvPr>
          <p:cNvSpPr/>
          <p:nvPr/>
        </p:nvSpPr>
        <p:spPr>
          <a:xfrm>
            <a:off x="4922761" y="5460705"/>
            <a:ext cx="857815" cy="248325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E689F137-8E25-DC2D-196F-76D4948672FB}"/>
              </a:ext>
            </a:extLst>
          </p:cNvPr>
          <p:cNvSpPr txBox="1">
            <a:spLocks/>
          </p:cNvSpPr>
          <p:nvPr/>
        </p:nvSpPr>
        <p:spPr>
          <a:xfrm>
            <a:off x="3146986" y="5320236"/>
            <a:ext cx="2045670" cy="51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Arial Black" panose="020B0A04020102020204" pitchFamily="34" charset="0"/>
              </a:rPr>
              <a:t>2  3 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30A10081-67B2-3B92-DC09-5BFF7D7C7438}"/>
              </a:ext>
            </a:extLst>
          </p:cNvPr>
          <p:cNvSpPr txBox="1">
            <a:spLocks/>
          </p:cNvSpPr>
          <p:nvPr/>
        </p:nvSpPr>
        <p:spPr>
          <a:xfrm>
            <a:off x="4645731" y="5460706"/>
            <a:ext cx="1379033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PESSOAS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3A04AD11-6C02-AAA6-F78E-1801D23131B4}"/>
              </a:ext>
            </a:extLst>
          </p:cNvPr>
          <p:cNvSpPr txBox="1">
            <a:spLocks/>
          </p:cNvSpPr>
          <p:nvPr/>
        </p:nvSpPr>
        <p:spPr>
          <a:xfrm>
            <a:off x="3293832" y="5688822"/>
            <a:ext cx="2584935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>
                <a:latin typeface="+mn-lt"/>
              </a:rPr>
              <a:t>gostariam de consumir menos carne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E8AE065-27ED-6DB1-2863-6542E4C9781E}"/>
              </a:ext>
            </a:extLst>
          </p:cNvPr>
          <p:cNvSpPr txBox="1"/>
          <p:nvPr/>
        </p:nvSpPr>
        <p:spPr>
          <a:xfrm>
            <a:off x="3758135" y="5311796"/>
            <a:ext cx="6791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/>
              <a:t>EM</a:t>
            </a:r>
          </a:p>
          <a:p>
            <a:pPr algn="ctr"/>
            <a:r>
              <a:rPr lang="pt-BR" sz="1100"/>
              <a:t>CADA  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48231AFD-F0EA-C669-F9C4-1EE1543C0A04}"/>
              </a:ext>
            </a:extLst>
          </p:cNvPr>
          <p:cNvSpPr txBox="1">
            <a:spLocks/>
          </p:cNvSpPr>
          <p:nvPr/>
        </p:nvSpPr>
        <p:spPr>
          <a:xfrm rot="16200000">
            <a:off x="-955289" y="3423652"/>
            <a:ext cx="2283976" cy="373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FONTE: </a:t>
            </a:r>
            <a:r>
              <a:rPr lang="pt-BR" sz="80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Ingredion</a:t>
            </a:r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 + Consultoria </a:t>
            </a:r>
            <a:r>
              <a:rPr lang="pt-BR" sz="800" err="1">
                <a:solidFill>
                  <a:schemeClr val="bg1">
                    <a:lumMod val="75000"/>
                  </a:schemeClr>
                </a:solidFill>
                <a:latin typeface="+mn-lt"/>
              </a:rPr>
              <a:t>Opinaia</a:t>
            </a:r>
            <a:r>
              <a:rPr lang="pt-BR" sz="800">
                <a:solidFill>
                  <a:schemeClr val="bg1">
                    <a:lumMod val="75000"/>
                  </a:schemeClr>
                </a:solidFill>
                <a:latin typeface="+mn-lt"/>
              </a:rPr>
              <a:t> (2020)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30D6B57B-899C-92D8-07ED-0EE0EA26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37" y="1847445"/>
            <a:ext cx="640517" cy="61266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47E51B91-2952-0B64-CD31-3CFA0640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2" y="2472686"/>
            <a:ext cx="521424" cy="521424"/>
          </a:xfrm>
          <a:prstGeom prst="rect">
            <a:avLst/>
          </a:prstGeom>
        </p:spPr>
      </p:pic>
      <p:sp>
        <p:nvSpPr>
          <p:cNvPr id="45" name="Elipse 44">
            <a:extLst>
              <a:ext uri="{FF2B5EF4-FFF2-40B4-BE49-F238E27FC236}">
                <a16:creationId xmlns:a16="http://schemas.microsoft.com/office/drawing/2014/main" id="{EB1DC55C-4BA9-F37C-4D3C-D2D579B2C135}"/>
              </a:ext>
            </a:extLst>
          </p:cNvPr>
          <p:cNvSpPr/>
          <p:nvPr/>
        </p:nvSpPr>
        <p:spPr>
          <a:xfrm>
            <a:off x="7902844" y="2870987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822A2C88-DB2B-21AB-1CE5-A3AC400190EC}"/>
              </a:ext>
            </a:extLst>
          </p:cNvPr>
          <p:cNvSpPr/>
          <p:nvPr/>
        </p:nvSpPr>
        <p:spPr>
          <a:xfrm>
            <a:off x="7902844" y="3590266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D80ABFBD-DF64-27AD-E35B-82AE44A3CF24}"/>
              </a:ext>
            </a:extLst>
          </p:cNvPr>
          <p:cNvSpPr/>
          <p:nvPr/>
        </p:nvSpPr>
        <p:spPr>
          <a:xfrm>
            <a:off x="7902844" y="4335121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3122BBC4-941A-10A6-776F-472E9AE027AE}"/>
              </a:ext>
            </a:extLst>
          </p:cNvPr>
          <p:cNvSpPr/>
          <p:nvPr/>
        </p:nvSpPr>
        <p:spPr>
          <a:xfrm>
            <a:off x="7902844" y="5050704"/>
            <a:ext cx="94326" cy="943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F91F09C9-E41B-83B0-0825-090D14931DFE}"/>
              </a:ext>
            </a:extLst>
          </p:cNvPr>
          <p:cNvCxnSpPr>
            <a:cxnSpLocks/>
          </p:cNvCxnSpPr>
          <p:nvPr/>
        </p:nvCxnSpPr>
        <p:spPr>
          <a:xfrm>
            <a:off x="3911225" y="2263232"/>
            <a:ext cx="734506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3C96FD09-93EB-D690-2799-6A255BED7028}"/>
              </a:ext>
            </a:extLst>
          </p:cNvPr>
          <p:cNvCxnSpPr>
            <a:cxnSpLocks/>
          </p:cNvCxnSpPr>
          <p:nvPr/>
        </p:nvCxnSpPr>
        <p:spPr>
          <a:xfrm>
            <a:off x="4642254" y="2884448"/>
            <a:ext cx="899749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760F426C-BF80-5AB8-FF59-FC41B9B9A62B}"/>
              </a:ext>
            </a:extLst>
          </p:cNvPr>
          <p:cNvCxnSpPr>
            <a:cxnSpLocks/>
          </p:cNvCxnSpPr>
          <p:nvPr/>
        </p:nvCxnSpPr>
        <p:spPr>
          <a:xfrm flipV="1">
            <a:off x="2086160" y="3631438"/>
            <a:ext cx="1416894" cy="1262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03B5A49B-A06D-3485-6604-5055D627F75E}"/>
              </a:ext>
            </a:extLst>
          </p:cNvPr>
          <p:cNvCxnSpPr>
            <a:cxnSpLocks/>
          </p:cNvCxnSpPr>
          <p:nvPr/>
        </p:nvCxnSpPr>
        <p:spPr>
          <a:xfrm>
            <a:off x="4710712" y="4502339"/>
            <a:ext cx="1639793" cy="8061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D0E0A3B6-A115-98EF-EB65-247840E2BF53}"/>
              </a:ext>
            </a:extLst>
          </p:cNvPr>
          <p:cNvCxnSpPr>
            <a:cxnSpLocks/>
          </p:cNvCxnSpPr>
          <p:nvPr/>
        </p:nvCxnSpPr>
        <p:spPr>
          <a:xfrm>
            <a:off x="5790176" y="5543659"/>
            <a:ext cx="560329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9E9712C8-D472-B502-AFED-683FFA20F9AC}"/>
              </a:ext>
            </a:extLst>
          </p:cNvPr>
          <p:cNvCxnSpPr>
            <a:cxnSpLocks/>
          </p:cNvCxnSpPr>
          <p:nvPr/>
        </p:nvCxnSpPr>
        <p:spPr>
          <a:xfrm>
            <a:off x="4642254" y="2261146"/>
            <a:ext cx="1890" cy="620101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ADDB6630-9BA4-D39A-E74B-CA0C0573498A}"/>
              </a:ext>
            </a:extLst>
          </p:cNvPr>
          <p:cNvCxnSpPr>
            <a:cxnSpLocks/>
          </p:cNvCxnSpPr>
          <p:nvPr/>
        </p:nvCxnSpPr>
        <p:spPr>
          <a:xfrm>
            <a:off x="6607628" y="3071838"/>
            <a:ext cx="0" cy="560646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20B404C8-A341-24B1-F499-05729ACE3755}"/>
              </a:ext>
            </a:extLst>
          </p:cNvPr>
          <p:cNvCxnSpPr>
            <a:cxnSpLocks/>
          </p:cNvCxnSpPr>
          <p:nvPr/>
        </p:nvCxnSpPr>
        <p:spPr>
          <a:xfrm>
            <a:off x="2085529" y="3646644"/>
            <a:ext cx="631" cy="353623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45ED8B08-C2A8-BCFC-9492-85B01DCA94A6}"/>
              </a:ext>
            </a:extLst>
          </p:cNvPr>
          <p:cNvCxnSpPr>
            <a:cxnSpLocks/>
          </p:cNvCxnSpPr>
          <p:nvPr/>
        </p:nvCxnSpPr>
        <p:spPr>
          <a:xfrm>
            <a:off x="6345966" y="4518424"/>
            <a:ext cx="0" cy="10242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6474EF77-CC72-ADC7-2407-8A9E4B3D30B2}"/>
              </a:ext>
            </a:extLst>
          </p:cNvPr>
          <p:cNvSpPr/>
          <p:nvPr/>
        </p:nvSpPr>
        <p:spPr>
          <a:xfrm>
            <a:off x="3634466" y="4383446"/>
            <a:ext cx="1418605" cy="223590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223CA893-B0F2-EFE2-E195-E5E5991CBD45}"/>
              </a:ext>
            </a:extLst>
          </p:cNvPr>
          <p:cNvSpPr txBox="1">
            <a:spLocks/>
          </p:cNvSpPr>
          <p:nvPr/>
        </p:nvSpPr>
        <p:spPr>
          <a:xfrm>
            <a:off x="3668443" y="4371731"/>
            <a:ext cx="1379033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DOS BRASILEIROS</a:t>
            </a: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EE410A40-07E1-F96C-0CB9-8E057FA37971}"/>
              </a:ext>
            </a:extLst>
          </p:cNvPr>
          <p:cNvCxnSpPr>
            <a:cxnSpLocks/>
          </p:cNvCxnSpPr>
          <p:nvPr/>
        </p:nvCxnSpPr>
        <p:spPr>
          <a:xfrm flipV="1">
            <a:off x="5651000" y="3631438"/>
            <a:ext cx="959553" cy="1986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258338BE-61C9-F88D-F0C7-1D3A348D595E}"/>
              </a:ext>
            </a:extLst>
          </p:cNvPr>
          <p:cNvSpPr/>
          <p:nvPr/>
        </p:nvSpPr>
        <p:spPr>
          <a:xfrm>
            <a:off x="4668459" y="3498554"/>
            <a:ext cx="1048395" cy="223590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8E8D68C3-E40B-1343-611E-F9586D79E207}"/>
              </a:ext>
            </a:extLst>
          </p:cNvPr>
          <p:cNvSpPr txBox="1">
            <a:spLocks/>
          </p:cNvSpPr>
          <p:nvPr/>
        </p:nvSpPr>
        <p:spPr>
          <a:xfrm>
            <a:off x="4674187" y="3498094"/>
            <a:ext cx="1048395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EM 6 ANOS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871CFEA9-BA81-7C7B-6B90-CDB91DE9CE31}"/>
              </a:ext>
            </a:extLst>
          </p:cNvPr>
          <p:cNvSpPr/>
          <p:nvPr/>
        </p:nvSpPr>
        <p:spPr>
          <a:xfrm>
            <a:off x="5313230" y="2758071"/>
            <a:ext cx="914400" cy="207332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CED78151-FC99-1BD0-7C4D-F33ACEC0EE6A}"/>
              </a:ext>
            </a:extLst>
          </p:cNvPr>
          <p:cNvSpPr txBox="1">
            <a:spLocks/>
          </p:cNvSpPr>
          <p:nvPr/>
        </p:nvSpPr>
        <p:spPr>
          <a:xfrm>
            <a:off x="5217335" y="2741813"/>
            <a:ext cx="1048395" cy="25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+mn-lt"/>
              </a:rPr>
              <a:t>MILHÕES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6A37804B-5C92-1671-C222-9C2EBA53F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81609A0-6C28-6E6E-C8CD-3002147D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595" y="-4373"/>
            <a:ext cx="6555182" cy="895350"/>
          </a:xfrm>
        </p:spPr>
        <p:txBody>
          <a:bodyPr>
            <a:noAutofit/>
          </a:bodyPr>
          <a:lstStyle/>
          <a:p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MERCADO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22C45B33-639A-01C0-1A7A-9A7828E83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08" y="279698"/>
            <a:ext cx="8413911" cy="800236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3D7D93C0-DC75-D377-02C7-1B3DA6699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C49D98-72F2-ECE3-03EF-6DC73AF51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43" y="4061508"/>
            <a:ext cx="511771" cy="5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1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BC50CE-C346-4CE9-706A-4EEFC5772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99" y="271512"/>
            <a:ext cx="424121" cy="40392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7DDDE38-3564-538E-9646-EE258A32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12" y="-4373"/>
            <a:ext cx="9560376" cy="895350"/>
          </a:xfrm>
        </p:spPr>
        <p:txBody>
          <a:bodyPr>
            <a:noAutofit/>
          </a:bodyPr>
          <a:lstStyle/>
          <a:p>
            <a:pPr algn="ctr"/>
            <a:r>
              <a:rPr lang="pt-BR" sz="8000">
                <a:solidFill>
                  <a:srgbClr val="E8E9EA"/>
                </a:solidFill>
                <a:latin typeface="Arial Black" panose="020B0A04020102020204" pitchFamily="34" charset="0"/>
              </a:rPr>
              <a:t>ESTATÍSTICA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80431A2-50CE-CEB7-4E0E-051DD6A9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68" y="401035"/>
            <a:ext cx="4418863" cy="72497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3325FA9C-CDF5-34BF-DE19-663279F325F6}"/>
              </a:ext>
            </a:extLst>
          </p:cNvPr>
          <p:cNvSpPr/>
          <p:nvPr/>
        </p:nvSpPr>
        <p:spPr>
          <a:xfrm>
            <a:off x="3000084" y="6374307"/>
            <a:ext cx="189876" cy="181546"/>
          </a:xfrm>
          <a:prstGeom prst="rect">
            <a:avLst/>
          </a:prstGeom>
          <a:solidFill>
            <a:srgbClr val="F47D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2AB59B2-5EB4-5B39-C791-C94A1131DB15}"/>
              </a:ext>
            </a:extLst>
          </p:cNvPr>
          <p:cNvSpPr txBox="1">
            <a:spLocks/>
          </p:cNvSpPr>
          <p:nvPr/>
        </p:nvSpPr>
        <p:spPr>
          <a:xfrm>
            <a:off x="3182213" y="6403648"/>
            <a:ext cx="1275650" cy="18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latin typeface="+mn-lt"/>
              </a:rPr>
              <a:t>CONGRESSISTAS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EACA4BB1-2413-357D-347F-AA6DCE08A503}"/>
              </a:ext>
            </a:extLst>
          </p:cNvPr>
          <p:cNvSpPr/>
          <p:nvPr/>
        </p:nvSpPr>
        <p:spPr>
          <a:xfrm>
            <a:off x="4420602" y="6374307"/>
            <a:ext cx="189876" cy="181546"/>
          </a:xfrm>
          <a:prstGeom prst="rect">
            <a:avLst/>
          </a:prstGeom>
          <a:solidFill>
            <a:srgbClr val="F3A1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B6BCFC38-43F4-4ACE-F807-B6E11EDAC3CC}"/>
              </a:ext>
            </a:extLst>
          </p:cNvPr>
          <p:cNvSpPr txBox="1">
            <a:spLocks/>
          </p:cNvSpPr>
          <p:nvPr/>
        </p:nvSpPr>
        <p:spPr>
          <a:xfrm>
            <a:off x="4632248" y="6403648"/>
            <a:ext cx="1123745" cy="189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latin typeface="+mn-lt"/>
              </a:rPr>
              <a:t>SIMPATIZANTE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52FEEE3-976E-8640-343C-F2840710040B}"/>
              </a:ext>
            </a:extLst>
          </p:cNvPr>
          <p:cNvSpPr/>
          <p:nvPr/>
        </p:nvSpPr>
        <p:spPr>
          <a:xfrm>
            <a:off x="5767229" y="6374307"/>
            <a:ext cx="189876" cy="181546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6A23FD74-8331-65AB-4438-80C4C7565E1F}"/>
              </a:ext>
            </a:extLst>
          </p:cNvPr>
          <p:cNvSpPr txBox="1">
            <a:spLocks/>
          </p:cNvSpPr>
          <p:nvPr/>
        </p:nvSpPr>
        <p:spPr>
          <a:xfrm>
            <a:off x="5960861" y="6395874"/>
            <a:ext cx="805806" cy="197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latin typeface="+mn-lt"/>
              </a:rPr>
              <a:t>VEGANO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212C7253-1977-D4F7-837E-1A0BA42F9310}"/>
              </a:ext>
            </a:extLst>
          </p:cNvPr>
          <p:cNvSpPr/>
          <p:nvPr/>
        </p:nvSpPr>
        <p:spPr>
          <a:xfrm>
            <a:off x="6771838" y="6374307"/>
            <a:ext cx="189876" cy="181546"/>
          </a:xfrm>
          <a:prstGeom prst="rect">
            <a:avLst/>
          </a:prstGeom>
          <a:solidFill>
            <a:srgbClr val="71A2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FD959F3B-C4CB-6F13-19CE-98E8C5E5C8D3}"/>
              </a:ext>
            </a:extLst>
          </p:cNvPr>
          <p:cNvSpPr txBox="1">
            <a:spLocks/>
          </p:cNvSpPr>
          <p:nvPr/>
        </p:nvSpPr>
        <p:spPr>
          <a:xfrm>
            <a:off x="6935838" y="6403648"/>
            <a:ext cx="1103195" cy="152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latin typeface="+mn-lt"/>
              </a:rPr>
              <a:t>VEGETARIANO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2021502-8327-1E3F-5F61-CC0157D539C3}"/>
              </a:ext>
            </a:extLst>
          </p:cNvPr>
          <p:cNvSpPr/>
          <p:nvPr/>
        </p:nvSpPr>
        <p:spPr>
          <a:xfrm>
            <a:off x="8049025" y="6374307"/>
            <a:ext cx="189876" cy="1815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220A35F7-44C1-CBA6-C71B-18CB6B326806}"/>
              </a:ext>
            </a:extLst>
          </p:cNvPr>
          <p:cNvSpPr txBox="1">
            <a:spLocks/>
          </p:cNvSpPr>
          <p:nvPr/>
        </p:nvSpPr>
        <p:spPr>
          <a:xfrm>
            <a:off x="8213028" y="6395874"/>
            <a:ext cx="913316" cy="1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00">
                <a:latin typeface="+mn-lt"/>
              </a:rPr>
              <a:t>OUTROS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4593B5F5-0EED-F5DC-50C7-4DF2A7023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03" y="6438385"/>
            <a:ext cx="1123746" cy="152767"/>
          </a:xfrm>
          <a:prstGeom prst="rect">
            <a:avLst/>
          </a:prstGeom>
        </p:spPr>
      </p:pic>
      <p:sp>
        <p:nvSpPr>
          <p:cNvPr id="40" name="Título 1">
            <a:extLst>
              <a:ext uri="{FF2B5EF4-FFF2-40B4-BE49-F238E27FC236}">
                <a16:creationId xmlns:a16="http://schemas.microsoft.com/office/drawing/2014/main" id="{52B9E181-1C78-0641-F66E-5AC820B070B8}"/>
              </a:ext>
            </a:extLst>
          </p:cNvPr>
          <p:cNvSpPr txBox="1">
            <a:spLocks/>
          </p:cNvSpPr>
          <p:nvPr/>
        </p:nvSpPr>
        <p:spPr>
          <a:xfrm>
            <a:off x="3420577" y="1701876"/>
            <a:ext cx="5350846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>
                <a:latin typeface="Arial"/>
                <a:cs typeface="Arial"/>
              </a:rPr>
              <a:t>VISITAÇÃO TOTAL: 8.500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E87036F6-8494-B2F4-B0C1-525DD1BB5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2" y="3286125"/>
            <a:ext cx="2347654" cy="2347654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592F21FB-AA98-8667-5865-3FB3239FE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65" y="3286125"/>
            <a:ext cx="2347654" cy="2347654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23012966-C538-412F-7FBF-ADB38DB60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48" y="3307760"/>
            <a:ext cx="2347654" cy="2347654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0882792E-649E-F2D6-27D0-9B2FF7005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531" y="3322779"/>
            <a:ext cx="2347654" cy="2347654"/>
          </a:xfrm>
          <a:prstGeom prst="rect">
            <a:avLst/>
          </a:prstGeom>
        </p:spPr>
      </p:pic>
      <p:sp>
        <p:nvSpPr>
          <p:cNvPr id="50" name="Título 1">
            <a:extLst>
              <a:ext uri="{FF2B5EF4-FFF2-40B4-BE49-F238E27FC236}">
                <a16:creationId xmlns:a16="http://schemas.microsoft.com/office/drawing/2014/main" id="{1E8319E5-F010-A7BA-AFF8-4142786253E0}"/>
              </a:ext>
            </a:extLst>
          </p:cNvPr>
          <p:cNvSpPr txBox="1">
            <a:spLocks/>
          </p:cNvSpPr>
          <p:nvPr/>
        </p:nvSpPr>
        <p:spPr>
          <a:xfrm>
            <a:off x="1506487" y="2739190"/>
            <a:ext cx="1248418" cy="517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1º DIA</a:t>
            </a:r>
            <a:endParaRPr lang="pt-BR" sz="200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6FB0AD89-12B5-8732-4DA8-8A9D33811875}"/>
              </a:ext>
            </a:extLst>
          </p:cNvPr>
          <p:cNvSpPr txBox="1">
            <a:spLocks/>
          </p:cNvSpPr>
          <p:nvPr/>
        </p:nvSpPr>
        <p:spPr>
          <a:xfrm>
            <a:off x="4208107" y="2741850"/>
            <a:ext cx="1248418" cy="517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2º DIA</a:t>
            </a:r>
            <a:endParaRPr lang="pt-BR" sz="200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AF4AF9CD-7F4B-6070-8C82-C5653702F29F}"/>
              </a:ext>
            </a:extLst>
          </p:cNvPr>
          <p:cNvSpPr txBox="1">
            <a:spLocks/>
          </p:cNvSpPr>
          <p:nvPr/>
        </p:nvSpPr>
        <p:spPr>
          <a:xfrm>
            <a:off x="6909727" y="2745790"/>
            <a:ext cx="1248418" cy="517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3º DIA</a:t>
            </a:r>
            <a:endParaRPr lang="pt-BR" sz="200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3B7600E9-115D-467E-5E35-309463E6941A}"/>
              </a:ext>
            </a:extLst>
          </p:cNvPr>
          <p:cNvSpPr txBox="1">
            <a:spLocks/>
          </p:cNvSpPr>
          <p:nvPr/>
        </p:nvSpPr>
        <p:spPr>
          <a:xfrm>
            <a:off x="9611347" y="2739190"/>
            <a:ext cx="1248418" cy="517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4º DIA</a:t>
            </a:r>
            <a:endParaRPr lang="pt-BR" sz="200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31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eHora xmlns="3ad4a591-0082-42a0-b984-c4ed77bef719" xsi:nil="true"/>
    <lcf76f155ced4ddcb4097134ff3c332f xmlns="3ad4a591-0082-42a0-b984-c4ed77bef719">
      <Terms xmlns="http://schemas.microsoft.com/office/infopath/2007/PartnerControls"/>
    </lcf76f155ced4ddcb4097134ff3c332f>
    <TaxCatchAll xmlns="423487a5-5a30-484f-b87f-9c33f2236cd3" xsi:nil="true"/>
    <SharedWithUsers xmlns="423487a5-5a30-484f-b87f-9c33f2236cd3">
      <UserInfo>
        <DisplayName>Ariana Gonçalves - Francal Feira</DisplayName>
        <AccountId>1574</AccountId>
        <AccountType/>
      </UserInfo>
      <UserInfo>
        <DisplayName>Leandro Ribeiro - Francal Feiras</DisplayName>
        <AccountId>1652</AccountId>
        <AccountType/>
      </UserInfo>
      <UserInfo>
        <DisplayName>Kika Monteiro - Francal Feiras</DisplayName>
        <AccountId>13</AccountId>
        <AccountType/>
      </UserInfo>
      <UserInfo>
        <DisplayName>Priscila Fukuma - Francal Feiras</DisplayName>
        <AccountId>2710</AccountId>
        <AccountType/>
      </UserInfo>
      <UserInfo>
        <DisplayName>Valeska Oliveira - Francal Feiras</DisplayName>
        <AccountId>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1A27764E82C64BB5C7C9A16E850F5C" ma:contentTypeVersion="19" ma:contentTypeDescription="Create a new document." ma:contentTypeScope="" ma:versionID="a9344b0e63a97859dedab5f9333af6da">
  <xsd:schema xmlns:xsd="http://www.w3.org/2001/XMLSchema" xmlns:xs="http://www.w3.org/2001/XMLSchema" xmlns:p="http://schemas.microsoft.com/office/2006/metadata/properties" xmlns:ns2="3ad4a591-0082-42a0-b984-c4ed77bef719" xmlns:ns3="423487a5-5a30-484f-b87f-9c33f2236cd3" targetNamespace="http://schemas.microsoft.com/office/2006/metadata/properties" ma:root="true" ma:fieldsID="8c15633cb7e93d7fdccbe555fb9d3aaa" ns2:_="" ns3:_="">
    <xsd:import namespace="3ad4a591-0082-42a0-b984-c4ed77bef719"/>
    <xsd:import namespace="423487a5-5a30-484f-b87f-9c33f2236c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DataeHor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4a591-0082-42a0-b984-c4ed77bef7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DataeHora" ma:index="20" nillable="true" ma:displayName="Data e Hora" ma:format="DateOnly" ma:internalName="DataeHora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c62c94a-7680-4887-a700-7575ed3946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487a5-5a30-484f-b87f-9c33f2236c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0c2cc37-0fad-4312-94d3-2f954fa171f4}" ma:internalName="TaxCatchAll" ma:showField="CatchAllData" ma:web="423487a5-5a30-484f-b87f-9c33f2236c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8E0E9A-0BBE-4539-84B8-F82608FFA5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18ADC7-EF77-471E-B1E4-91F669611EEB}">
  <ds:schemaRefs>
    <ds:schemaRef ds:uri="3ad4a591-0082-42a0-b984-c4ed77bef719"/>
    <ds:schemaRef ds:uri="423487a5-5a30-484f-b87f-9c33f2236cd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2E8023F-6E03-4BEE-AE83-6BFECE7395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d4a591-0082-42a0-b984-c4ed77bef719"/>
    <ds:schemaRef ds:uri="423487a5-5a30-484f-b87f-9c33f2236c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O VEGFEST é um dos maiores eventos veganos das Américas e acontece em São Paulo, a capital vegana no País</vt:lpstr>
      <vt:lpstr>LINHA DO TEMPO</vt:lpstr>
      <vt:lpstr>Apresentação do PowerPoint</vt:lpstr>
      <vt:lpstr>Apresentação do PowerPoint</vt:lpstr>
      <vt:lpstr>Apresentação do PowerPoint</vt:lpstr>
      <vt:lpstr>Apresentação do PowerPoint</vt:lpstr>
      <vt:lpstr>MERCADO</vt:lpstr>
      <vt:lpstr>ESTATÍSTICA</vt:lpstr>
      <vt:lpstr>QUEM VISITA</vt:lpstr>
      <vt:lpstr>Apresentação do PowerPoint</vt:lpstr>
      <vt:lpstr>DEPOIMENTO</vt:lpstr>
      <vt:lpstr>Apresentação do PowerPoint</vt:lpstr>
      <vt:lpstr>BOOK DE</vt:lpstr>
      <vt:lpstr>PROJETO</vt:lpstr>
      <vt:lpstr>PROJETO</vt:lpstr>
      <vt:lpstr>PROJETO</vt:lpstr>
      <vt:lpstr>PROJETO</vt:lpstr>
      <vt:lpstr>PROJETO</vt:lpstr>
      <vt:lpstr>PROJETO</vt:lpstr>
      <vt:lpstr>PROJETO</vt:lpstr>
      <vt:lpstr>PROJETO</vt:lpstr>
      <vt:lpstr>COTAS DE</vt:lpstr>
      <vt:lpstr>PATROCÍNIO</vt:lpstr>
      <vt:lpstr>PATROCÍNIO</vt:lpstr>
      <vt:lpstr>PATROCÍNIO</vt:lpstr>
      <vt:lpstr>PATROCÍNIO</vt:lpstr>
      <vt:lpstr>PATROCÍNIO</vt:lpstr>
      <vt:lpstr>PATROCÍNIO</vt:lpstr>
      <vt:lpstr>MERCHANDISING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 COMERCIAL E BOOK DE PRODUTOS</dc:title>
  <dc:creator>Carollina Cincoetti - Francal Feiras</dc:creator>
  <cp:revision>150</cp:revision>
  <dcterms:created xsi:type="dcterms:W3CDTF">2023-04-14T14:52:28Z</dcterms:created>
  <dcterms:modified xsi:type="dcterms:W3CDTF">2024-03-11T18:11:08Z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0x010100721A27764E82C64BB5C7C9A16E850F5C</vt:lpwstr>
  </property>
  <property fmtid="{D5CDD505-2E9C-101B-9397-08002B2CF9AE}" pid="3" name="MediaServiceImageTags">
    <vt:lpwstr/>
  </property>
</Properties>
</file>